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256" r:id="rId2"/>
    <p:sldId id="265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266" r:id="rId13"/>
    <p:sldId id="267" r:id="rId14"/>
    <p:sldId id="268" r:id="rId15"/>
    <p:sldId id="272" r:id="rId16"/>
    <p:sldId id="273" r:id="rId17"/>
    <p:sldId id="274" r:id="rId18"/>
    <p:sldId id="275" r:id="rId19"/>
    <p:sldId id="276" r:id="rId20"/>
    <p:sldId id="277" r:id="rId21"/>
    <p:sldId id="280" r:id="rId22"/>
    <p:sldId id="282" r:id="rId23"/>
    <p:sldId id="283" r:id="rId24"/>
    <p:sldId id="284" r:id="rId25"/>
    <p:sldId id="285" r:id="rId26"/>
    <p:sldId id="290" r:id="rId27"/>
    <p:sldId id="291" r:id="rId28"/>
    <p:sldId id="298" r:id="rId29"/>
    <p:sldId id="270" r:id="rId30"/>
    <p:sldId id="286" r:id="rId31"/>
    <p:sldId id="287" r:id="rId32"/>
    <p:sldId id="288" r:id="rId33"/>
    <p:sldId id="289" r:id="rId34"/>
    <p:sldId id="292" r:id="rId35"/>
    <p:sldId id="296" r:id="rId36"/>
    <p:sldId id="295" r:id="rId37"/>
    <p:sldId id="293" r:id="rId38"/>
    <p:sldId id="297" r:id="rId39"/>
  </p:sldIdLst>
  <p:sldSz cx="12192000" cy="6858000"/>
  <p:notesSz cx="6858000" cy="9144000"/>
  <p:embeddedFontLst>
    <p:embeddedFont>
      <p:font typeface="Aptos Narrow" panose="020B0004020202020204" pitchFamily="34" charset="0"/>
      <p:regular r:id="rId41"/>
      <p:bold r:id="rId42"/>
      <p:italic r:id="rId43"/>
      <p:boldItalic r:id="rId44"/>
    </p:embeddedFont>
    <p:embeddedFont>
      <p:font typeface="Arial Unicode MS" panose="020B0604020202020204" pitchFamily="34" charset="-128"/>
      <p:regular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D95"/>
    <a:srgbClr val="292B51"/>
    <a:srgbClr val="FF9C00"/>
    <a:srgbClr val="292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8A061-678B-ED42-A75A-53576356B513}" v="22" dt="2025-04-08T21:21:40.4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36" autoAdjust="0"/>
    <p:restoredTop sz="94286" autoAdjust="0"/>
  </p:normalViewPr>
  <p:slideViewPr>
    <p:cSldViewPr snapToGrid="0">
      <p:cViewPr varScale="1">
        <p:scale>
          <a:sx n="108" d="100"/>
          <a:sy n="108" d="100"/>
        </p:scale>
        <p:origin x="1176" y="192"/>
      </p:cViewPr>
      <p:guideLst>
        <p:guide orient="horz" pos="2160"/>
        <p:guide pos="397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Álvaro Lopes Rios" userId="026aa1b822791703" providerId="LiveId" clId="{0294F54F-4742-4153-8AEA-90F8109EF650}"/>
    <pc:docChg chg="undo custSel addSld delSld modSld sldOrd">
      <pc:chgData name="Álvaro Lopes Rios" userId="026aa1b822791703" providerId="LiveId" clId="{0294F54F-4742-4153-8AEA-90F8109EF650}" dt="2025-03-30T02:29:12.931" v="877" actId="20577"/>
      <pc:docMkLst>
        <pc:docMk/>
      </pc:docMkLst>
      <pc:sldChg chg="addSp modSp mod">
        <pc:chgData name="Álvaro Lopes Rios" userId="026aa1b822791703" providerId="LiveId" clId="{0294F54F-4742-4153-8AEA-90F8109EF650}" dt="2025-03-29T20:37:26.998" v="33" actId="20577"/>
        <pc:sldMkLst>
          <pc:docMk/>
          <pc:sldMk cId="3259157615" sldId="256"/>
        </pc:sldMkLst>
        <pc:spChg chg="add">
          <ac:chgData name="Álvaro Lopes Rios" userId="026aa1b822791703" providerId="LiveId" clId="{0294F54F-4742-4153-8AEA-90F8109EF650}" dt="2025-03-29T20:37:08.369" v="24"/>
          <ac:spMkLst>
            <pc:docMk/>
            <pc:sldMk cId="3259157615" sldId="256"/>
            <ac:spMk id="8" creationId="{6ABF9453-AFD6-8D97-0B80-A4643FF9872F}"/>
          </ac:spMkLst>
        </pc:spChg>
        <pc:spChg chg="mod">
          <ac:chgData name="Álvaro Lopes Rios" userId="026aa1b822791703" providerId="LiveId" clId="{0294F54F-4742-4153-8AEA-90F8109EF650}" dt="2025-03-29T20:36:40.622" v="23" actId="20577"/>
          <ac:spMkLst>
            <pc:docMk/>
            <pc:sldMk cId="3259157615" sldId="256"/>
            <ac:spMk id="15" creationId="{BEAB6486-D522-998E-545E-A36523479526}"/>
          </ac:spMkLst>
        </pc:spChg>
        <pc:spChg chg="mod">
          <ac:chgData name="Álvaro Lopes Rios" userId="026aa1b822791703" providerId="LiveId" clId="{0294F54F-4742-4153-8AEA-90F8109EF650}" dt="2025-03-29T20:37:26.998" v="33" actId="20577"/>
          <ac:spMkLst>
            <pc:docMk/>
            <pc:sldMk cId="3259157615" sldId="256"/>
            <ac:spMk id="18" creationId="{0A2C1268-5150-7C91-384A-DDD01C45DBF7}"/>
          </ac:spMkLst>
        </pc:spChg>
      </pc:sldChg>
      <pc:sldChg chg="addSp delSp modSp mod">
        <pc:chgData name="Álvaro Lopes Rios" userId="026aa1b822791703" providerId="LiveId" clId="{0294F54F-4742-4153-8AEA-90F8109EF650}" dt="2025-03-29T20:41:15.511" v="41" actId="1076"/>
        <pc:sldMkLst>
          <pc:docMk/>
          <pc:sldMk cId="3198972994" sldId="264"/>
        </pc:sldMkLst>
        <pc:picChg chg="del">
          <ac:chgData name="Álvaro Lopes Rios" userId="026aa1b822791703" providerId="LiveId" clId="{0294F54F-4742-4153-8AEA-90F8109EF650}" dt="2025-03-29T20:37:48.537" v="34" actId="478"/>
          <ac:picMkLst>
            <pc:docMk/>
            <pc:sldMk cId="3198972994" sldId="264"/>
            <ac:picMk id="10" creationId="{EE4D8279-842D-A863-ED70-86B98833852B}"/>
          </ac:picMkLst>
        </pc:picChg>
        <pc:picChg chg="add mod">
          <ac:chgData name="Álvaro Lopes Rios" userId="026aa1b822791703" providerId="LiveId" clId="{0294F54F-4742-4153-8AEA-90F8109EF650}" dt="2025-03-29T20:41:15.511" v="41" actId="1076"/>
          <ac:picMkLst>
            <pc:docMk/>
            <pc:sldMk cId="3198972994" sldId="264"/>
            <ac:picMk id="15" creationId="{8FECFA8F-B883-E0AA-5FC0-88175C659B24}"/>
          </ac:picMkLst>
        </pc:picChg>
      </pc:sldChg>
      <pc:sldChg chg="del">
        <pc:chgData name="Álvaro Lopes Rios" userId="026aa1b822791703" providerId="LiveId" clId="{0294F54F-4742-4153-8AEA-90F8109EF650}" dt="2025-03-29T20:43:09.351" v="42" actId="47"/>
        <pc:sldMkLst>
          <pc:docMk/>
          <pc:sldMk cId="1224953025" sldId="269"/>
        </pc:sldMkLst>
      </pc:sldChg>
      <pc:sldChg chg="modSp mod">
        <pc:chgData name="Álvaro Lopes Rios" userId="026aa1b822791703" providerId="LiveId" clId="{0294F54F-4742-4153-8AEA-90F8109EF650}" dt="2025-03-29T21:11:37.185" v="533" actId="20577"/>
        <pc:sldMkLst>
          <pc:docMk/>
          <pc:sldMk cId="3838745983" sldId="270"/>
        </pc:sldMkLst>
        <pc:spChg chg="mod">
          <ac:chgData name="Álvaro Lopes Rios" userId="026aa1b822791703" providerId="LiveId" clId="{0294F54F-4742-4153-8AEA-90F8109EF650}" dt="2025-03-29T21:11:28.075" v="531" actId="20577"/>
          <ac:spMkLst>
            <pc:docMk/>
            <pc:sldMk cId="3838745983" sldId="270"/>
            <ac:spMk id="15" creationId="{15DCCFD2-7B3C-CB9E-5808-8D773119ACFF}"/>
          </ac:spMkLst>
        </pc:spChg>
        <pc:spChg chg="mod">
          <ac:chgData name="Álvaro Lopes Rios" userId="026aa1b822791703" providerId="LiveId" clId="{0294F54F-4742-4153-8AEA-90F8109EF650}" dt="2025-03-29T21:11:37.185" v="533" actId="20577"/>
          <ac:spMkLst>
            <pc:docMk/>
            <pc:sldMk cId="3838745983" sldId="270"/>
            <ac:spMk id="29" creationId="{BE22B0D6-72D7-9793-B40A-4D015E3340F8}"/>
          </ac:spMkLst>
        </pc:spChg>
      </pc:sldChg>
      <pc:sldChg chg="ord">
        <pc:chgData name="Álvaro Lopes Rios" userId="026aa1b822791703" providerId="LiveId" clId="{0294F54F-4742-4153-8AEA-90F8109EF650}" dt="2025-03-29T20:43:30.502" v="46"/>
        <pc:sldMkLst>
          <pc:docMk/>
          <pc:sldMk cId="2491936375" sldId="272"/>
        </pc:sldMkLst>
      </pc:sldChg>
      <pc:sldChg chg="ord">
        <pc:chgData name="Álvaro Lopes Rios" userId="026aa1b822791703" providerId="LiveId" clId="{0294F54F-4742-4153-8AEA-90F8109EF650}" dt="2025-03-29T20:43:37.439" v="48"/>
        <pc:sldMkLst>
          <pc:docMk/>
          <pc:sldMk cId="476799463" sldId="273"/>
        </pc:sldMkLst>
      </pc:sldChg>
      <pc:sldChg chg="ord">
        <pc:chgData name="Álvaro Lopes Rios" userId="026aa1b822791703" providerId="LiveId" clId="{0294F54F-4742-4153-8AEA-90F8109EF650}" dt="2025-03-29T20:43:39.320" v="50"/>
        <pc:sldMkLst>
          <pc:docMk/>
          <pc:sldMk cId="2136316415" sldId="274"/>
        </pc:sldMkLst>
      </pc:sldChg>
      <pc:sldChg chg="ord">
        <pc:chgData name="Álvaro Lopes Rios" userId="026aa1b822791703" providerId="LiveId" clId="{0294F54F-4742-4153-8AEA-90F8109EF650}" dt="2025-03-29T20:43:51.383" v="52"/>
        <pc:sldMkLst>
          <pc:docMk/>
          <pc:sldMk cId="3499238404" sldId="275"/>
        </pc:sldMkLst>
      </pc:sldChg>
      <pc:sldChg chg="ord">
        <pc:chgData name="Álvaro Lopes Rios" userId="026aa1b822791703" providerId="LiveId" clId="{0294F54F-4742-4153-8AEA-90F8109EF650}" dt="2025-03-29T20:43:56.576" v="54"/>
        <pc:sldMkLst>
          <pc:docMk/>
          <pc:sldMk cId="2937371534" sldId="276"/>
        </pc:sldMkLst>
      </pc:sldChg>
      <pc:sldChg chg="ord">
        <pc:chgData name="Álvaro Lopes Rios" userId="026aa1b822791703" providerId="LiveId" clId="{0294F54F-4742-4153-8AEA-90F8109EF650}" dt="2025-03-29T20:44:00.046" v="56"/>
        <pc:sldMkLst>
          <pc:docMk/>
          <pc:sldMk cId="2540023039" sldId="277"/>
        </pc:sldMkLst>
      </pc:sldChg>
      <pc:sldChg chg="del">
        <pc:chgData name="Álvaro Lopes Rios" userId="026aa1b822791703" providerId="LiveId" clId="{0294F54F-4742-4153-8AEA-90F8109EF650}" dt="2025-03-30T02:14:05.686" v="556" actId="47"/>
        <pc:sldMkLst>
          <pc:docMk/>
          <pc:sldMk cId="2082793669" sldId="278"/>
        </pc:sldMkLst>
      </pc:sldChg>
      <pc:sldChg chg="del">
        <pc:chgData name="Álvaro Lopes Rios" userId="026aa1b822791703" providerId="LiveId" clId="{0294F54F-4742-4153-8AEA-90F8109EF650}" dt="2025-03-30T02:14:05.686" v="556" actId="47"/>
        <pc:sldMkLst>
          <pc:docMk/>
          <pc:sldMk cId="3316300659" sldId="279"/>
        </pc:sldMkLst>
      </pc:sldChg>
      <pc:sldChg chg="modSp add mod modAnim">
        <pc:chgData name="Álvaro Lopes Rios" userId="026aa1b822791703" providerId="LiveId" clId="{0294F54F-4742-4153-8AEA-90F8109EF650}" dt="2025-03-29T20:48:26.750" v="101"/>
        <pc:sldMkLst>
          <pc:docMk/>
          <pc:sldMk cId="3668897233" sldId="280"/>
        </pc:sldMkLst>
        <pc:spChg chg="mod">
          <ac:chgData name="Álvaro Lopes Rios" userId="026aa1b822791703" providerId="LiveId" clId="{0294F54F-4742-4153-8AEA-90F8109EF650}" dt="2025-03-29T20:45:57.676" v="76" actId="20577"/>
          <ac:spMkLst>
            <pc:docMk/>
            <pc:sldMk cId="3668897233" sldId="280"/>
            <ac:spMk id="3" creationId="{F6C9B72C-C641-9BBA-5072-B3AE5B45753E}"/>
          </ac:spMkLst>
        </pc:spChg>
        <pc:spChg chg="mod">
          <ac:chgData name="Álvaro Lopes Rios" userId="026aa1b822791703" providerId="LiveId" clId="{0294F54F-4742-4153-8AEA-90F8109EF650}" dt="2025-03-29T20:44:24.733" v="73" actId="20577"/>
          <ac:spMkLst>
            <pc:docMk/>
            <pc:sldMk cId="3668897233" sldId="280"/>
            <ac:spMk id="6" creationId="{ADE06CC1-F369-5AD4-FF1F-C4448651A1DD}"/>
          </ac:spMkLst>
        </pc:spChg>
      </pc:sldChg>
      <pc:sldChg chg="modSp add del mod">
        <pc:chgData name="Álvaro Lopes Rios" userId="026aa1b822791703" providerId="LiveId" clId="{0294F54F-4742-4153-8AEA-90F8109EF650}" dt="2025-03-29T21:12:33.930" v="534" actId="47"/>
        <pc:sldMkLst>
          <pc:docMk/>
          <pc:sldMk cId="3766544186" sldId="281"/>
        </pc:sldMkLst>
        <pc:spChg chg="mod">
          <ac:chgData name="Álvaro Lopes Rios" userId="026aa1b822791703" providerId="LiveId" clId="{0294F54F-4742-4153-8AEA-90F8109EF650}" dt="2025-03-29T20:49:07.471" v="136" actId="20577"/>
          <ac:spMkLst>
            <pc:docMk/>
            <pc:sldMk cId="3766544186" sldId="281"/>
            <ac:spMk id="6" creationId="{DE2B3593-AE4A-5749-6565-540B527C5678}"/>
          </ac:spMkLst>
        </pc:spChg>
      </pc:sldChg>
      <pc:sldChg chg="modSp add del mod">
        <pc:chgData name="Álvaro Lopes Rios" userId="026aa1b822791703" providerId="LiveId" clId="{0294F54F-4742-4153-8AEA-90F8109EF650}" dt="2025-03-29T20:48:32.676" v="102" actId="2696"/>
        <pc:sldMkLst>
          <pc:docMk/>
          <pc:sldMk cId="4022169994" sldId="281"/>
        </pc:sldMkLst>
        <pc:spChg chg="mod">
          <ac:chgData name="Álvaro Lopes Rios" userId="026aa1b822791703" providerId="LiveId" clId="{0294F54F-4742-4153-8AEA-90F8109EF650}" dt="2025-03-29T20:46:32.808" v="100" actId="20577"/>
          <ac:spMkLst>
            <pc:docMk/>
            <pc:sldMk cId="4022169994" sldId="281"/>
            <ac:spMk id="6" creationId="{54607D52-2079-FD10-8E71-8E57F5D1966A}"/>
          </ac:spMkLst>
        </pc:spChg>
      </pc:sldChg>
      <pc:sldChg chg="delSp modSp add mod modAnim">
        <pc:chgData name="Álvaro Lopes Rios" userId="026aa1b822791703" providerId="LiveId" clId="{0294F54F-4742-4153-8AEA-90F8109EF650}" dt="2025-03-29T20:51:00.772" v="152" actId="20577"/>
        <pc:sldMkLst>
          <pc:docMk/>
          <pc:sldMk cId="1659237607" sldId="282"/>
        </pc:sldMkLst>
        <pc:spChg chg="mod">
          <ac:chgData name="Álvaro Lopes Rios" userId="026aa1b822791703" providerId="LiveId" clId="{0294F54F-4742-4153-8AEA-90F8109EF650}" dt="2025-03-29T20:51:00.772" v="152" actId="20577"/>
          <ac:spMkLst>
            <pc:docMk/>
            <pc:sldMk cId="1659237607" sldId="282"/>
            <ac:spMk id="3" creationId="{5E8190E8-D1BB-4622-8AAF-1466ED4EB01B}"/>
          </ac:spMkLst>
        </pc:spChg>
        <pc:spChg chg="mod">
          <ac:chgData name="Álvaro Lopes Rios" userId="026aa1b822791703" providerId="LiveId" clId="{0294F54F-4742-4153-8AEA-90F8109EF650}" dt="2025-03-29T20:49:54.437" v="144" actId="20577"/>
          <ac:spMkLst>
            <pc:docMk/>
            <pc:sldMk cId="1659237607" sldId="282"/>
            <ac:spMk id="6" creationId="{489F3D6B-6F77-4BA1-395A-B8803A3EC382}"/>
          </ac:spMkLst>
        </pc:spChg>
        <pc:picChg chg="del">
          <ac:chgData name="Álvaro Lopes Rios" userId="026aa1b822791703" providerId="LiveId" clId="{0294F54F-4742-4153-8AEA-90F8109EF650}" dt="2025-03-29T20:49:26.421" v="139" actId="478"/>
          <ac:picMkLst>
            <pc:docMk/>
            <pc:sldMk cId="1659237607" sldId="282"/>
            <ac:picMk id="7" creationId="{C2E92845-4D87-EF96-E9C3-028D72EC624F}"/>
          </ac:picMkLst>
        </pc:picChg>
        <pc:picChg chg="del">
          <ac:chgData name="Álvaro Lopes Rios" userId="026aa1b822791703" providerId="LiveId" clId="{0294F54F-4742-4153-8AEA-90F8109EF650}" dt="2025-03-29T20:49:25.928" v="138" actId="478"/>
          <ac:picMkLst>
            <pc:docMk/>
            <pc:sldMk cId="1659237607" sldId="282"/>
            <ac:picMk id="9" creationId="{F6624F6B-F865-4F0F-F645-461BD85080A6}"/>
          </ac:picMkLst>
        </pc:picChg>
        <pc:picChg chg="del">
          <ac:chgData name="Álvaro Lopes Rios" userId="026aa1b822791703" providerId="LiveId" clId="{0294F54F-4742-4153-8AEA-90F8109EF650}" dt="2025-03-29T20:49:28.316" v="142" actId="478"/>
          <ac:picMkLst>
            <pc:docMk/>
            <pc:sldMk cId="1659237607" sldId="282"/>
            <ac:picMk id="10" creationId="{7AC38E04-9A34-C0EB-5A79-54E4E7C10FFE}"/>
          </ac:picMkLst>
        </pc:picChg>
        <pc:picChg chg="del">
          <ac:chgData name="Álvaro Lopes Rios" userId="026aa1b822791703" providerId="LiveId" clId="{0294F54F-4742-4153-8AEA-90F8109EF650}" dt="2025-03-29T20:49:27.126" v="140" actId="478"/>
          <ac:picMkLst>
            <pc:docMk/>
            <pc:sldMk cId="1659237607" sldId="282"/>
            <ac:picMk id="11" creationId="{2F63A17B-CF0B-6F8F-CBC4-11115D8F7FE0}"/>
          </ac:picMkLst>
        </pc:picChg>
        <pc:picChg chg="del">
          <ac:chgData name="Álvaro Lopes Rios" userId="026aa1b822791703" providerId="LiveId" clId="{0294F54F-4742-4153-8AEA-90F8109EF650}" dt="2025-03-29T20:49:27.643" v="141" actId="478"/>
          <ac:picMkLst>
            <pc:docMk/>
            <pc:sldMk cId="1659237607" sldId="282"/>
            <ac:picMk id="14" creationId="{317456ED-94C4-3F65-E10D-4B979475367C}"/>
          </ac:picMkLst>
        </pc:picChg>
      </pc:sldChg>
      <pc:sldChg chg="modSp add mod modAnim">
        <pc:chgData name="Álvaro Lopes Rios" userId="026aa1b822791703" providerId="LiveId" clId="{0294F54F-4742-4153-8AEA-90F8109EF650}" dt="2025-03-29T20:54:09.692" v="171" actId="113"/>
        <pc:sldMkLst>
          <pc:docMk/>
          <pc:sldMk cId="496019616" sldId="283"/>
        </pc:sldMkLst>
        <pc:spChg chg="mod">
          <ac:chgData name="Álvaro Lopes Rios" userId="026aa1b822791703" providerId="LiveId" clId="{0294F54F-4742-4153-8AEA-90F8109EF650}" dt="2025-03-29T20:51:59.070" v="166" actId="20577"/>
          <ac:spMkLst>
            <pc:docMk/>
            <pc:sldMk cId="496019616" sldId="283"/>
            <ac:spMk id="3" creationId="{47EEA710-C7DF-D949-3A1B-2E1B3028A76B}"/>
          </ac:spMkLst>
        </pc:spChg>
        <pc:spChg chg="mod">
          <ac:chgData name="Álvaro Lopes Rios" userId="026aa1b822791703" providerId="LiveId" clId="{0294F54F-4742-4153-8AEA-90F8109EF650}" dt="2025-03-29T20:54:09.692" v="171" actId="113"/>
          <ac:spMkLst>
            <pc:docMk/>
            <pc:sldMk cId="496019616" sldId="283"/>
            <ac:spMk id="6" creationId="{0AD6E2ED-C423-14F9-0007-8B3C73A0E7DD}"/>
          </ac:spMkLst>
        </pc:spChg>
      </pc:sldChg>
      <pc:sldChg chg="modSp add mod modAnim">
        <pc:chgData name="Álvaro Lopes Rios" userId="026aa1b822791703" providerId="LiveId" clId="{0294F54F-4742-4153-8AEA-90F8109EF650}" dt="2025-03-29T20:55:12.523" v="195" actId="20577"/>
        <pc:sldMkLst>
          <pc:docMk/>
          <pc:sldMk cId="3343595487" sldId="284"/>
        </pc:sldMkLst>
        <pc:spChg chg="mod">
          <ac:chgData name="Álvaro Lopes Rios" userId="026aa1b822791703" providerId="LiveId" clId="{0294F54F-4742-4153-8AEA-90F8109EF650}" dt="2025-03-29T20:55:12.523" v="195" actId="20577"/>
          <ac:spMkLst>
            <pc:docMk/>
            <pc:sldMk cId="3343595487" sldId="284"/>
            <ac:spMk id="3" creationId="{78B17FEB-379A-1844-04D3-7D3CE89C0D72}"/>
          </ac:spMkLst>
        </pc:spChg>
        <pc:spChg chg="mod">
          <ac:chgData name="Álvaro Lopes Rios" userId="026aa1b822791703" providerId="LiveId" clId="{0294F54F-4742-4153-8AEA-90F8109EF650}" dt="2025-03-29T20:54:45.498" v="189" actId="20577"/>
          <ac:spMkLst>
            <pc:docMk/>
            <pc:sldMk cId="3343595487" sldId="284"/>
            <ac:spMk id="6" creationId="{97EAE104-B5BA-86CD-60D8-ED6969CE7439}"/>
          </ac:spMkLst>
        </pc:spChg>
      </pc:sldChg>
      <pc:sldChg chg="addSp delSp modSp add mod delAnim modAnim">
        <pc:chgData name="Álvaro Lopes Rios" userId="026aa1b822791703" providerId="LiveId" clId="{0294F54F-4742-4153-8AEA-90F8109EF650}" dt="2025-03-29T21:00:57" v="323" actId="20577"/>
        <pc:sldMkLst>
          <pc:docMk/>
          <pc:sldMk cId="255869147" sldId="285"/>
        </pc:sldMkLst>
        <pc:spChg chg="del">
          <ac:chgData name="Álvaro Lopes Rios" userId="026aa1b822791703" providerId="LiveId" clId="{0294F54F-4742-4153-8AEA-90F8109EF650}" dt="2025-03-29T20:56:32.580" v="197" actId="478"/>
          <ac:spMkLst>
            <pc:docMk/>
            <pc:sldMk cId="255869147" sldId="285"/>
            <ac:spMk id="3" creationId="{A6AEE7A8-FC13-3587-C13A-9816C1C0DC11}"/>
          </ac:spMkLst>
        </pc:spChg>
        <pc:spChg chg="mod">
          <ac:chgData name="Álvaro Lopes Rios" userId="026aa1b822791703" providerId="LiveId" clId="{0294F54F-4742-4153-8AEA-90F8109EF650}" dt="2025-03-29T21:00:57" v="323" actId="20577"/>
          <ac:spMkLst>
            <pc:docMk/>
            <pc:sldMk cId="255869147" sldId="285"/>
            <ac:spMk id="6" creationId="{A8E495B9-29ED-5048-2012-CF6F99FE5877}"/>
          </ac:spMkLst>
        </pc:spChg>
        <pc:spChg chg="add mod">
          <ac:chgData name="Álvaro Lopes Rios" userId="026aa1b822791703" providerId="LiveId" clId="{0294F54F-4742-4153-8AEA-90F8109EF650}" dt="2025-03-29T20:58:00.792" v="303" actId="1076"/>
          <ac:spMkLst>
            <pc:docMk/>
            <pc:sldMk cId="255869147" sldId="285"/>
            <ac:spMk id="10" creationId="{E3926CDF-AD11-314E-35D4-EB0F668CD81F}"/>
          </ac:spMkLst>
        </pc:spChg>
        <pc:graphicFrameChg chg="add mod">
          <ac:chgData name="Álvaro Lopes Rios" userId="026aa1b822791703" providerId="LiveId" clId="{0294F54F-4742-4153-8AEA-90F8109EF650}" dt="2025-03-29T21:00:47.767" v="308"/>
          <ac:graphicFrameMkLst>
            <pc:docMk/>
            <pc:sldMk cId="255869147" sldId="285"/>
            <ac:graphicFrameMk id="11" creationId="{1D62228C-7B21-90E5-4272-8AD10CCBE6FF}"/>
          </ac:graphicFrameMkLst>
        </pc:graphicFrameChg>
        <pc:picChg chg="add mod">
          <ac:chgData name="Álvaro Lopes Rios" userId="026aa1b822791703" providerId="LiveId" clId="{0294F54F-4742-4153-8AEA-90F8109EF650}" dt="2025-03-29T20:56:39.386" v="200" actId="1076"/>
          <ac:picMkLst>
            <pc:docMk/>
            <pc:sldMk cId="255869147" sldId="285"/>
            <ac:picMk id="9" creationId="{A2AD6EB2-49C6-6549-3C5A-E8BA26F13E0C}"/>
          </ac:picMkLst>
        </pc:picChg>
      </pc:sldChg>
      <pc:sldChg chg="addSp delSp modSp add del mod addAnim delAnim modAnim">
        <pc:chgData name="Álvaro Lopes Rios" userId="026aa1b822791703" providerId="LiveId" clId="{0294F54F-4742-4153-8AEA-90F8109EF650}" dt="2025-03-29T21:11:11.206" v="514" actId="2696"/>
        <pc:sldMkLst>
          <pc:docMk/>
          <pc:sldMk cId="910767449" sldId="286"/>
        </pc:sldMkLst>
        <pc:spChg chg="mod">
          <ac:chgData name="Álvaro Lopes Rios" userId="026aa1b822791703" providerId="LiveId" clId="{0294F54F-4742-4153-8AEA-90F8109EF650}" dt="2025-03-29T21:03:01.764" v="406" actId="20577"/>
          <ac:spMkLst>
            <pc:docMk/>
            <pc:sldMk cId="910767449" sldId="286"/>
            <ac:spMk id="6" creationId="{7010D016-375B-E2F7-8DE4-00DE8B6C4255}"/>
          </ac:spMkLst>
        </pc:spChg>
        <pc:spChg chg="add del mod">
          <ac:chgData name="Álvaro Lopes Rios" userId="026aa1b822791703" providerId="LiveId" clId="{0294F54F-4742-4153-8AEA-90F8109EF650}" dt="2025-03-29T21:03:07.136" v="416" actId="20577"/>
          <ac:spMkLst>
            <pc:docMk/>
            <pc:sldMk cId="910767449" sldId="286"/>
            <ac:spMk id="10" creationId="{1376AD60-8641-DD8A-0F26-315E691D16D1}"/>
          </ac:spMkLst>
        </pc:spChg>
        <pc:graphicFrameChg chg="add mod">
          <ac:chgData name="Álvaro Lopes Rios" userId="026aa1b822791703" providerId="LiveId" clId="{0294F54F-4742-4153-8AEA-90F8109EF650}" dt="2025-03-29T21:02:36.918" v="386"/>
          <ac:graphicFrameMkLst>
            <pc:docMk/>
            <pc:sldMk cId="910767449" sldId="286"/>
            <ac:graphicFrameMk id="3" creationId="{C0C63C35-5FDA-6723-2370-426B9241189D}"/>
          </ac:graphicFrameMkLst>
        </pc:graphicFrameChg>
        <pc:graphicFrameChg chg="add mod">
          <ac:chgData name="Álvaro Lopes Rios" userId="026aa1b822791703" providerId="LiveId" clId="{0294F54F-4742-4153-8AEA-90F8109EF650}" dt="2025-03-29T21:02:36.918" v="386"/>
          <ac:graphicFrameMkLst>
            <pc:docMk/>
            <pc:sldMk cId="910767449" sldId="286"/>
            <ac:graphicFrameMk id="7" creationId="{63FCF85E-EC1D-3081-A1FE-FFAEA9C5ED84}"/>
          </ac:graphicFrameMkLst>
        </pc:graphicFrameChg>
        <pc:graphicFrameChg chg="add mod">
          <ac:chgData name="Álvaro Lopes Rios" userId="026aa1b822791703" providerId="LiveId" clId="{0294F54F-4742-4153-8AEA-90F8109EF650}" dt="2025-03-29T21:02:36.918" v="386"/>
          <ac:graphicFrameMkLst>
            <pc:docMk/>
            <pc:sldMk cId="910767449" sldId="286"/>
            <ac:graphicFrameMk id="11" creationId="{958DDAC7-AAA7-C827-9962-4A87B8AEB816}"/>
          </ac:graphicFrameMkLst>
        </pc:graphicFrameChg>
        <pc:graphicFrameChg chg="add mod">
          <ac:chgData name="Álvaro Lopes Rios" userId="026aa1b822791703" providerId="LiveId" clId="{0294F54F-4742-4153-8AEA-90F8109EF650}" dt="2025-03-29T21:02:36.918" v="386"/>
          <ac:graphicFrameMkLst>
            <pc:docMk/>
            <pc:sldMk cId="910767449" sldId="286"/>
            <ac:graphicFrameMk id="14" creationId="{B1E3C7D3-0C9B-AD21-9CA0-4B68E5407B31}"/>
          </ac:graphicFrameMkLst>
        </pc:graphicFrameChg>
        <pc:graphicFrameChg chg="add mod">
          <ac:chgData name="Álvaro Lopes Rios" userId="026aa1b822791703" providerId="LiveId" clId="{0294F54F-4742-4153-8AEA-90F8109EF650}" dt="2025-03-29T21:02:36.918" v="386"/>
          <ac:graphicFrameMkLst>
            <pc:docMk/>
            <pc:sldMk cId="910767449" sldId="286"/>
            <ac:graphicFrameMk id="15" creationId="{571AF7F0-D612-BBC5-7CC2-2D4ECBCA2CF2}"/>
          </ac:graphicFrameMkLst>
        </pc:graphicFrameChg>
        <pc:graphicFrameChg chg="add mod">
          <ac:chgData name="Álvaro Lopes Rios" userId="026aa1b822791703" providerId="LiveId" clId="{0294F54F-4742-4153-8AEA-90F8109EF650}" dt="2025-03-29T21:02:36.918" v="386"/>
          <ac:graphicFrameMkLst>
            <pc:docMk/>
            <pc:sldMk cId="910767449" sldId="286"/>
            <ac:graphicFrameMk id="16" creationId="{731EC961-50C5-4984-0F5F-CA4462789ADD}"/>
          </ac:graphicFrameMkLst>
        </pc:graphicFrameChg>
        <pc:graphicFrameChg chg="add mod">
          <ac:chgData name="Álvaro Lopes Rios" userId="026aa1b822791703" providerId="LiveId" clId="{0294F54F-4742-4153-8AEA-90F8109EF650}" dt="2025-03-29T21:02:36.918" v="386"/>
          <ac:graphicFrameMkLst>
            <pc:docMk/>
            <pc:sldMk cId="910767449" sldId="286"/>
            <ac:graphicFrameMk id="17" creationId="{560EB697-78A3-706C-EF8B-33752C643A4E}"/>
          </ac:graphicFrameMkLst>
        </pc:graphicFrameChg>
        <pc:graphicFrameChg chg="add mod modGraphic">
          <ac:chgData name="Álvaro Lopes Rios" userId="026aa1b822791703" providerId="LiveId" clId="{0294F54F-4742-4153-8AEA-90F8109EF650}" dt="2025-03-29T21:08:11.522" v="493" actId="255"/>
          <ac:graphicFrameMkLst>
            <pc:docMk/>
            <pc:sldMk cId="910767449" sldId="286"/>
            <ac:graphicFrameMk id="18" creationId="{9FB68EE8-7AF6-E04A-B8EB-211D9B3A159C}"/>
          </ac:graphicFrameMkLst>
        </pc:graphicFrameChg>
        <pc:picChg chg="add del">
          <ac:chgData name="Álvaro Lopes Rios" userId="026aa1b822791703" providerId="LiveId" clId="{0294F54F-4742-4153-8AEA-90F8109EF650}" dt="2025-03-29T21:02:40.720" v="388" actId="478"/>
          <ac:picMkLst>
            <pc:docMk/>
            <pc:sldMk cId="910767449" sldId="286"/>
            <ac:picMk id="9" creationId="{6F11009F-ED0C-3823-EDCD-3DDEA968C34B}"/>
          </ac:picMkLst>
        </pc:picChg>
      </pc:sldChg>
      <pc:sldChg chg="add">
        <pc:chgData name="Álvaro Lopes Rios" userId="026aa1b822791703" providerId="LiveId" clId="{0294F54F-4742-4153-8AEA-90F8109EF650}" dt="2025-03-29T21:11:21.734" v="515"/>
        <pc:sldMkLst>
          <pc:docMk/>
          <pc:sldMk cId="1415591530" sldId="286"/>
        </pc:sldMkLst>
      </pc:sldChg>
      <pc:sldChg chg="addSp delSp modSp add del mod modAnim">
        <pc:chgData name="Álvaro Lopes Rios" userId="026aa1b822791703" providerId="LiveId" clId="{0294F54F-4742-4153-8AEA-90F8109EF650}" dt="2025-03-29T21:11:11.206" v="514" actId="2696"/>
        <pc:sldMkLst>
          <pc:docMk/>
          <pc:sldMk cId="2020878975" sldId="287"/>
        </pc:sldMkLst>
        <pc:spChg chg="mod">
          <ac:chgData name="Álvaro Lopes Rios" userId="026aa1b822791703" providerId="LiveId" clId="{0294F54F-4742-4153-8AEA-90F8109EF650}" dt="2025-03-29T21:06:20.639" v="464" actId="20577"/>
          <ac:spMkLst>
            <pc:docMk/>
            <pc:sldMk cId="2020878975" sldId="287"/>
            <ac:spMk id="10" creationId="{2C9B3764-BCB6-9F39-C787-3F2BBE6D426B}"/>
          </ac:spMkLst>
        </pc:spChg>
        <pc:graphicFrameChg chg="add mod modGraphic">
          <ac:chgData name="Álvaro Lopes Rios" userId="026aa1b822791703" providerId="LiveId" clId="{0294F54F-4742-4153-8AEA-90F8109EF650}" dt="2025-03-29T21:08:45.170" v="494" actId="255"/>
          <ac:graphicFrameMkLst>
            <pc:docMk/>
            <pc:sldMk cId="2020878975" sldId="287"/>
            <ac:graphicFrameMk id="3" creationId="{E132B3F4-8D6E-7B73-E8F7-ECBE2C618760}"/>
          </ac:graphicFrameMkLst>
        </pc:graphicFrameChg>
        <pc:graphicFrameChg chg="del">
          <ac:chgData name="Álvaro Lopes Rios" userId="026aa1b822791703" providerId="LiveId" clId="{0294F54F-4742-4153-8AEA-90F8109EF650}" dt="2025-03-29T21:06:15.138" v="461" actId="478"/>
          <ac:graphicFrameMkLst>
            <pc:docMk/>
            <pc:sldMk cId="2020878975" sldId="287"/>
            <ac:graphicFrameMk id="18" creationId="{BF53FB13-7201-C3A1-6965-8AAF3F869CCA}"/>
          </ac:graphicFrameMkLst>
        </pc:graphicFrameChg>
      </pc:sldChg>
      <pc:sldChg chg="add">
        <pc:chgData name="Álvaro Lopes Rios" userId="026aa1b822791703" providerId="LiveId" clId="{0294F54F-4742-4153-8AEA-90F8109EF650}" dt="2025-03-29T21:11:21.734" v="515"/>
        <pc:sldMkLst>
          <pc:docMk/>
          <pc:sldMk cId="3459617174" sldId="287"/>
        </pc:sldMkLst>
      </pc:sldChg>
      <pc:sldChg chg="add">
        <pc:chgData name="Álvaro Lopes Rios" userId="026aa1b822791703" providerId="LiveId" clId="{0294F54F-4742-4153-8AEA-90F8109EF650}" dt="2025-03-29T21:11:21.734" v="515"/>
        <pc:sldMkLst>
          <pc:docMk/>
          <pc:sldMk cId="1385692535" sldId="288"/>
        </pc:sldMkLst>
      </pc:sldChg>
      <pc:sldChg chg="modSp add del mod">
        <pc:chgData name="Álvaro Lopes Rios" userId="026aa1b822791703" providerId="LiveId" clId="{0294F54F-4742-4153-8AEA-90F8109EF650}" dt="2025-03-29T21:11:11.206" v="514" actId="2696"/>
        <pc:sldMkLst>
          <pc:docMk/>
          <pc:sldMk cId="3205493537" sldId="288"/>
        </pc:sldMkLst>
        <pc:spChg chg="mod">
          <ac:chgData name="Álvaro Lopes Rios" userId="026aa1b822791703" providerId="LiveId" clId="{0294F54F-4742-4153-8AEA-90F8109EF650}" dt="2025-03-29T21:07:19.086" v="489" actId="20577"/>
          <ac:spMkLst>
            <pc:docMk/>
            <pc:sldMk cId="3205493537" sldId="288"/>
            <ac:spMk id="10" creationId="{FC65480E-BBB9-3684-3EB7-7BC383D3CFEE}"/>
          </ac:spMkLst>
        </pc:spChg>
        <pc:graphicFrameChg chg="mod modGraphic">
          <ac:chgData name="Álvaro Lopes Rios" userId="026aa1b822791703" providerId="LiveId" clId="{0294F54F-4742-4153-8AEA-90F8109EF650}" dt="2025-03-29T21:08:51.220" v="495" actId="113"/>
          <ac:graphicFrameMkLst>
            <pc:docMk/>
            <pc:sldMk cId="3205493537" sldId="288"/>
            <ac:graphicFrameMk id="3" creationId="{2FBC3B63-7C11-D62F-3FD5-9A6B5B070C88}"/>
          </ac:graphicFrameMkLst>
        </pc:graphicFrameChg>
      </pc:sldChg>
      <pc:sldChg chg="add">
        <pc:chgData name="Álvaro Lopes Rios" userId="026aa1b822791703" providerId="LiveId" clId="{0294F54F-4742-4153-8AEA-90F8109EF650}" dt="2025-03-29T21:11:21.734" v="515"/>
        <pc:sldMkLst>
          <pc:docMk/>
          <pc:sldMk cId="1321338858" sldId="289"/>
        </pc:sldMkLst>
      </pc:sldChg>
      <pc:sldChg chg="addSp delSp modSp add del mod">
        <pc:chgData name="Álvaro Lopes Rios" userId="026aa1b822791703" providerId="LiveId" clId="{0294F54F-4742-4153-8AEA-90F8109EF650}" dt="2025-03-29T21:11:11.206" v="514" actId="2696"/>
        <pc:sldMkLst>
          <pc:docMk/>
          <pc:sldMk cId="3969536509" sldId="289"/>
        </pc:sldMkLst>
        <pc:spChg chg="mod">
          <ac:chgData name="Álvaro Lopes Rios" userId="026aa1b822791703" providerId="LiveId" clId="{0294F54F-4742-4153-8AEA-90F8109EF650}" dt="2025-03-29T21:09:10.386" v="506" actId="20577"/>
          <ac:spMkLst>
            <pc:docMk/>
            <pc:sldMk cId="3969536509" sldId="289"/>
            <ac:spMk id="10" creationId="{E1853DE9-C45D-CE5C-58AD-5D1DE1846467}"/>
          </ac:spMkLst>
        </pc:spChg>
        <pc:graphicFrameChg chg="del mod">
          <ac:chgData name="Álvaro Lopes Rios" userId="026aa1b822791703" providerId="LiveId" clId="{0294F54F-4742-4153-8AEA-90F8109EF650}" dt="2025-03-29T21:09:45.769" v="508" actId="478"/>
          <ac:graphicFrameMkLst>
            <pc:docMk/>
            <pc:sldMk cId="3969536509" sldId="289"/>
            <ac:graphicFrameMk id="3" creationId="{C666F65C-1F7B-C4FA-00C5-78861A4CBDB4}"/>
          </ac:graphicFrameMkLst>
        </pc:graphicFrameChg>
        <pc:graphicFrameChg chg="add mod modGraphic">
          <ac:chgData name="Álvaro Lopes Rios" userId="026aa1b822791703" providerId="LiveId" clId="{0294F54F-4742-4153-8AEA-90F8109EF650}" dt="2025-03-29T21:10:00.440" v="513" actId="113"/>
          <ac:graphicFrameMkLst>
            <pc:docMk/>
            <pc:sldMk cId="3969536509" sldId="289"/>
            <ac:graphicFrameMk id="7" creationId="{A403E54C-D2BE-6165-6D43-321564C524C3}"/>
          </ac:graphicFrameMkLst>
        </pc:graphicFrameChg>
      </pc:sldChg>
      <pc:sldChg chg="addSp delSp modSp add mod delAnim">
        <pc:chgData name="Álvaro Lopes Rios" userId="026aa1b822791703" providerId="LiveId" clId="{0294F54F-4742-4153-8AEA-90F8109EF650}" dt="2025-03-29T21:14:09.777" v="545" actId="14734"/>
        <pc:sldMkLst>
          <pc:docMk/>
          <pc:sldMk cId="220004843" sldId="290"/>
        </pc:sldMkLst>
        <pc:spChg chg="del">
          <ac:chgData name="Álvaro Lopes Rios" userId="026aa1b822791703" providerId="LiveId" clId="{0294F54F-4742-4153-8AEA-90F8109EF650}" dt="2025-03-29T21:13:34.317" v="537" actId="478"/>
          <ac:spMkLst>
            <pc:docMk/>
            <pc:sldMk cId="220004843" sldId="290"/>
            <ac:spMk id="10" creationId="{77A79969-1BAE-466B-03D5-2B25A618A95F}"/>
          </ac:spMkLst>
        </pc:spChg>
        <pc:graphicFrameChg chg="add mod modGraphic">
          <ac:chgData name="Álvaro Lopes Rios" userId="026aa1b822791703" providerId="LiveId" clId="{0294F54F-4742-4153-8AEA-90F8109EF650}" dt="2025-03-29T21:14:09.777" v="545" actId="14734"/>
          <ac:graphicFrameMkLst>
            <pc:docMk/>
            <pc:sldMk cId="220004843" sldId="290"/>
            <ac:graphicFrameMk id="3" creationId="{D6F620B0-DDC5-224F-C75D-A5775B3D77D1}"/>
          </ac:graphicFrameMkLst>
        </pc:graphicFrameChg>
        <pc:picChg chg="del">
          <ac:chgData name="Álvaro Lopes Rios" userId="026aa1b822791703" providerId="LiveId" clId="{0294F54F-4742-4153-8AEA-90F8109EF650}" dt="2025-03-29T21:13:31.661" v="536" actId="478"/>
          <ac:picMkLst>
            <pc:docMk/>
            <pc:sldMk cId="220004843" sldId="290"/>
            <ac:picMk id="9" creationId="{01DD7637-643B-FCF6-6F5B-7E33E596F679}"/>
          </ac:picMkLst>
        </pc:picChg>
      </pc:sldChg>
      <pc:sldChg chg="modSp add mod ord modAnim">
        <pc:chgData name="Álvaro Lopes Rios" userId="026aa1b822791703" providerId="LiveId" clId="{0294F54F-4742-4153-8AEA-90F8109EF650}" dt="2025-03-29T21:15:04.785" v="555" actId="14100"/>
        <pc:sldMkLst>
          <pc:docMk/>
          <pc:sldMk cId="2221618424" sldId="291"/>
        </pc:sldMkLst>
        <pc:spChg chg="mod">
          <ac:chgData name="Álvaro Lopes Rios" userId="026aa1b822791703" providerId="LiveId" clId="{0294F54F-4742-4153-8AEA-90F8109EF650}" dt="2025-03-29T21:15:04.785" v="555" actId="14100"/>
          <ac:spMkLst>
            <pc:docMk/>
            <pc:sldMk cId="2221618424" sldId="291"/>
            <ac:spMk id="10" creationId="{F8264CF0-0BEB-02FD-F13B-2D783F7FC4B4}"/>
          </ac:spMkLst>
        </pc:spChg>
        <pc:picChg chg="mod">
          <ac:chgData name="Álvaro Lopes Rios" userId="026aa1b822791703" providerId="LiveId" clId="{0294F54F-4742-4153-8AEA-90F8109EF650}" dt="2025-03-29T21:15:02.155" v="554" actId="1076"/>
          <ac:picMkLst>
            <pc:docMk/>
            <pc:sldMk cId="2221618424" sldId="291"/>
            <ac:picMk id="9" creationId="{D9A18929-D9B0-8A82-230E-B46665702596}"/>
          </ac:picMkLst>
        </pc:picChg>
      </pc:sldChg>
      <pc:sldChg chg="addSp delSp modSp add mod">
        <pc:chgData name="Álvaro Lopes Rios" userId="026aa1b822791703" providerId="LiveId" clId="{0294F54F-4742-4153-8AEA-90F8109EF650}" dt="2025-03-30T02:20:57.247" v="710" actId="1076"/>
        <pc:sldMkLst>
          <pc:docMk/>
          <pc:sldMk cId="327731140" sldId="292"/>
        </pc:sldMkLst>
        <pc:spChg chg="mod">
          <ac:chgData name="Álvaro Lopes Rios" userId="026aa1b822791703" providerId="LiveId" clId="{0294F54F-4742-4153-8AEA-90F8109EF650}" dt="2025-03-30T02:20:34.941" v="702" actId="20577"/>
          <ac:spMkLst>
            <pc:docMk/>
            <pc:sldMk cId="327731140" sldId="292"/>
            <ac:spMk id="6" creationId="{FBBB8801-0483-D5CB-9657-80A76A695AC5}"/>
          </ac:spMkLst>
        </pc:spChg>
        <pc:spChg chg="del">
          <ac:chgData name="Álvaro Lopes Rios" userId="026aa1b822791703" providerId="LiveId" clId="{0294F54F-4742-4153-8AEA-90F8109EF650}" dt="2025-03-30T02:16:30.125" v="589" actId="478"/>
          <ac:spMkLst>
            <pc:docMk/>
            <pc:sldMk cId="327731140" sldId="292"/>
            <ac:spMk id="10" creationId="{1DC5F1BD-960D-A4FA-5041-E375BC23FED0}"/>
          </ac:spMkLst>
        </pc:spChg>
        <pc:graphicFrameChg chg="del">
          <ac:chgData name="Álvaro Lopes Rios" userId="026aa1b822791703" providerId="LiveId" clId="{0294F54F-4742-4153-8AEA-90F8109EF650}" dt="2025-03-30T02:17:19.945" v="590" actId="478"/>
          <ac:graphicFrameMkLst>
            <pc:docMk/>
            <pc:sldMk cId="327731140" sldId="292"/>
            <ac:graphicFrameMk id="7" creationId="{4AB25213-4570-277A-8EBC-A93F93D9858C}"/>
          </ac:graphicFrameMkLst>
        </pc:graphicFrameChg>
        <pc:picChg chg="add del mod">
          <ac:chgData name="Álvaro Lopes Rios" userId="026aa1b822791703" providerId="LiveId" clId="{0294F54F-4742-4153-8AEA-90F8109EF650}" dt="2025-03-30T02:20:39.042" v="703" actId="478"/>
          <ac:picMkLst>
            <pc:docMk/>
            <pc:sldMk cId="327731140" sldId="292"/>
            <ac:picMk id="9" creationId="{967AD00A-C487-ED45-D26E-39564A08D116}"/>
          </ac:picMkLst>
        </pc:picChg>
        <pc:picChg chg="add mod">
          <ac:chgData name="Álvaro Lopes Rios" userId="026aa1b822791703" providerId="LiveId" clId="{0294F54F-4742-4153-8AEA-90F8109EF650}" dt="2025-03-30T02:20:53.759" v="707" actId="1076"/>
          <ac:picMkLst>
            <pc:docMk/>
            <pc:sldMk cId="327731140" sldId="292"/>
            <ac:picMk id="11" creationId="{91C1B9D9-F0A5-0EDE-6C7A-1E45E200F43A}"/>
          </ac:picMkLst>
        </pc:picChg>
        <pc:picChg chg="add mod">
          <ac:chgData name="Álvaro Lopes Rios" userId="026aa1b822791703" providerId="LiveId" clId="{0294F54F-4742-4153-8AEA-90F8109EF650}" dt="2025-03-30T02:20:52.940" v="706" actId="1076"/>
          <ac:picMkLst>
            <pc:docMk/>
            <pc:sldMk cId="327731140" sldId="292"/>
            <ac:picMk id="14" creationId="{77E8A192-496C-29A7-4899-287D4C819344}"/>
          </ac:picMkLst>
        </pc:picChg>
        <pc:picChg chg="add mod">
          <ac:chgData name="Álvaro Lopes Rios" userId="026aa1b822791703" providerId="LiveId" clId="{0294F54F-4742-4153-8AEA-90F8109EF650}" dt="2025-03-30T02:20:57.247" v="710" actId="1076"/>
          <ac:picMkLst>
            <pc:docMk/>
            <pc:sldMk cId="327731140" sldId="292"/>
            <ac:picMk id="15" creationId="{DC431271-7D3A-2FDA-BDA7-63224A3F8206}"/>
          </ac:picMkLst>
        </pc:picChg>
        <pc:picChg chg="add mod">
          <ac:chgData name="Álvaro Lopes Rios" userId="026aa1b822791703" providerId="LiveId" clId="{0294F54F-4742-4153-8AEA-90F8109EF650}" dt="2025-03-30T02:20:54.676" v="708" actId="1076"/>
          <ac:picMkLst>
            <pc:docMk/>
            <pc:sldMk cId="327731140" sldId="292"/>
            <ac:picMk id="16" creationId="{F27989D1-5C7B-C251-60D8-097C9CA1240D}"/>
          </ac:picMkLst>
        </pc:picChg>
        <pc:picChg chg="add mod">
          <ac:chgData name="Álvaro Lopes Rios" userId="026aa1b822791703" providerId="LiveId" clId="{0294F54F-4742-4153-8AEA-90F8109EF650}" dt="2025-03-30T02:20:50.124" v="704"/>
          <ac:picMkLst>
            <pc:docMk/>
            <pc:sldMk cId="327731140" sldId="292"/>
            <ac:picMk id="17" creationId="{43128212-B581-D3D3-385C-81C2E2F3DF99}"/>
          </ac:picMkLst>
        </pc:picChg>
      </pc:sldChg>
      <pc:sldChg chg="add del">
        <pc:chgData name="Álvaro Lopes Rios" userId="026aa1b822791703" providerId="LiveId" clId="{0294F54F-4742-4153-8AEA-90F8109EF650}" dt="2025-03-29T21:14:45.509" v="550"/>
        <pc:sldMkLst>
          <pc:docMk/>
          <pc:sldMk cId="3102627075" sldId="292"/>
        </pc:sldMkLst>
      </pc:sldChg>
      <pc:sldChg chg="addSp delSp modSp add mod">
        <pc:chgData name="Álvaro Lopes Rios" userId="026aa1b822791703" providerId="LiveId" clId="{0294F54F-4742-4153-8AEA-90F8109EF650}" dt="2025-03-30T02:19:21.501" v="665" actId="113"/>
        <pc:sldMkLst>
          <pc:docMk/>
          <pc:sldMk cId="1131710075" sldId="293"/>
        </pc:sldMkLst>
        <pc:graphicFrameChg chg="add mod">
          <ac:chgData name="Álvaro Lopes Rios" userId="026aa1b822791703" providerId="LiveId" clId="{0294F54F-4742-4153-8AEA-90F8109EF650}" dt="2025-03-30T02:18:24.707" v="600"/>
          <ac:graphicFrameMkLst>
            <pc:docMk/>
            <pc:sldMk cId="1131710075" sldId="293"/>
            <ac:graphicFrameMk id="3" creationId="{873EE7CD-7A5F-9980-9501-DAC8E45C8C0C}"/>
          </ac:graphicFrameMkLst>
        </pc:graphicFrameChg>
        <pc:graphicFrameChg chg="add mod">
          <ac:chgData name="Álvaro Lopes Rios" userId="026aa1b822791703" providerId="LiveId" clId="{0294F54F-4742-4153-8AEA-90F8109EF650}" dt="2025-03-30T02:18:24.707" v="600"/>
          <ac:graphicFrameMkLst>
            <pc:docMk/>
            <pc:sldMk cId="1131710075" sldId="293"/>
            <ac:graphicFrameMk id="7" creationId="{8B5CCB07-9805-274B-078C-D7BC2D89F60C}"/>
          </ac:graphicFrameMkLst>
        </pc:graphicFrameChg>
        <pc:graphicFrameChg chg="add mod">
          <ac:chgData name="Álvaro Lopes Rios" userId="026aa1b822791703" providerId="LiveId" clId="{0294F54F-4742-4153-8AEA-90F8109EF650}" dt="2025-03-30T02:18:24.707" v="600"/>
          <ac:graphicFrameMkLst>
            <pc:docMk/>
            <pc:sldMk cId="1131710075" sldId="293"/>
            <ac:graphicFrameMk id="10" creationId="{2FA50A2F-7CF2-B3CD-4360-694C9BBE30C9}"/>
          </ac:graphicFrameMkLst>
        </pc:graphicFrameChg>
        <pc:graphicFrameChg chg="add mod">
          <ac:chgData name="Álvaro Lopes Rios" userId="026aa1b822791703" providerId="LiveId" clId="{0294F54F-4742-4153-8AEA-90F8109EF650}" dt="2025-03-30T02:18:24.707" v="600"/>
          <ac:graphicFrameMkLst>
            <pc:docMk/>
            <pc:sldMk cId="1131710075" sldId="293"/>
            <ac:graphicFrameMk id="11" creationId="{132F1D25-0C14-B1F6-5129-21BC0A58EB3D}"/>
          </ac:graphicFrameMkLst>
        </pc:graphicFrameChg>
        <pc:graphicFrameChg chg="add mod">
          <ac:chgData name="Álvaro Lopes Rios" userId="026aa1b822791703" providerId="LiveId" clId="{0294F54F-4742-4153-8AEA-90F8109EF650}" dt="2025-03-30T02:18:24.707" v="600"/>
          <ac:graphicFrameMkLst>
            <pc:docMk/>
            <pc:sldMk cId="1131710075" sldId="293"/>
            <ac:graphicFrameMk id="14" creationId="{2E022815-7449-CF40-EE20-D085326156AF}"/>
          </ac:graphicFrameMkLst>
        </pc:graphicFrameChg>
        <pc:graphicFrameChg chg="add mod">
          <ac:chgData name="Álvaro Lopes Rios" userId="026aa1b822791703" providerId="LiveId" clId="{0294F54F-4742-4153-8AEA-90F8109EF650}" dt="2025-03-30T02:18:24.707" v="600"/>
          <ac:graphicFrameMkLst>
            <pc:docMk/>
            <pc:sldMk cId="1131710075" sldId="293"/>
            <ac:graphicFrameMk id="15" creationId="{20F0BA51-532F-C88F-5F44-E0C8E057A873}"/>
          </ac:graphicFrameMkLst>
        </pc:graphicFrameChg>
        <pc:graphicFrameChg chg="add mod">
          <ac:chgData name="Álvaro Lopes Rios" userId="026aa1b822791703" providerId="LiveId" clId="{0294F54F-4742-4153-8AEA-90F8109EF650}" dt="2025-03-30T02:18:24.707" v="600"/>
          <ac:graphicFrameMkLst>
            <pc:docMk/>
            <pc:sldMk cId="1131710075" sldId="293"/>
            <ac:graphicFrameMk id="16" creationId="{91AC3493-E7BB-8148-B456-4A9D5144285F}"/>
          </ac:graphicFrameMkLst>
        </pc:graphicFrameChg>
        <pc:graphicFrameChg chg="add mod modGraphic">
          <ac:chgData name="Álvaro Lopes Rios" userId="026aa1b822791703" providerId="LiveId" clId="{0294F54F-4742-4153-8AEA-90F8109EF650}" dt="2025-03-30T02:19:21.501" v="665" actId="113"/>
          <ac:graphicFrameMkLst>
            <pc:docMk/>
            <pc:sldMk cId="1131710075" sldId="293"/>
            <ac:graphicFrameMk id="17" creationId="{D8366D9B-1840-0C8F-D2E4-F5BEF0FED5D3}"/>
          </ac:graphicFrameMkLst>
        </pc:graphicFrameChg>
        <pc:picChg chg="del">
          <ac:chgData name="Álvaro Lopes Rios" userId="026aa1b822791703" providerId="LiveId" clId="{0294F54F-4742-4153-8AEA-90F8109EF650}" dt="2025-03-30T02:18:24.272" v="599" actId="478"/>
          <ac:picMkLst>
            <pc:docMk/>
            <pc:sldMk cId="1131710075" sldId="293"/>
            <ac:picMk id="9" creationId="{A6CF72B3-167F-6278-4932-57EBA90A000F}"/>
          </ac:picMkLst>
        </pc:picChg>
      </pc:sldChg>
      <pc:sldChg chg="modSp add del mod">
        <pc:chgData name="Álvaro Lopes Rios" userId="026aa1b822791703" providerId="LiveId" clId="{0294F54F-4742-4153-8AEA-90F8109EF650}" dt="2025-03-30T02:19:27.115" v="667" actId="47"/>
        <pc:sldMkLst>
          <pc:docMk/>
          <pc:sldMk cId="805075993" sldId="294"/>
        </pc:sldMkLst>
        <pc:graphicFrameChg chg="modGraphic">
          <ac:chgData name="Álvaro Lopes Rios" userId="026aa1b822791703" providerId="LiveId" clId="{0294F54F-4742-4153-8AEA-90F8109EF650}" dt="2025-03-30T02:19:07.648" v="663" actId="20577"/>
          <ac:graphicFrameMkLst>
            <pc:docMk/>
            <pc:sldMk cId="805075993" sldId="294"/>
            <ac:graphicFrameMk id="17" creationId="{FFBA615B-4C51-7A3B-063A-D0991EDA249C}"/>
          </ac:graphicFrameMkLst>
        </pc:graphicFrameChg>
      </pc:sldChg>
      <pc:sldChg chg="modSp add mod ord">
        <pc:chgData name="Álvaro Lopes Rios" userId="026aa1b822791703" providerId="LiveId" clId="{0294F54F-4742-4153-8AEA-90F8109EF650}" dt="2025-03-30T02:19:50.878" v="684" actId="20577"/>
        <pc:sldMkLst>
          <pc:docMk/>
          <pc:sldMk cId="2689886649" sldId="295"/>
        </pc:sldMkLst>
        <pc:spChg chg="mod">
          <ac:chgData name="Álvaro Lopes Rios" userId="026aa1b822791703" providerId="LiveId" clId="{0294F54F-4742-4153-8AEA-90F8109EF650}" dt="2025-03-30T02:19:50.878" v="684" actId="20577"/>
          <ac:spMkLst>
            <pc:docMk/>
            <pc:sldMk cId="2689886649" sldId="295"/>
            <ac:spMk id="6" creationId="{904CFA3B-9E11-7343-1567-CCF7FB52AD0E}"/>
          </ac:spMkLst>
        </pc:spChg>
        <pc:graphicFrameChg chg="modGraphic">
          <ac:chgData name="Álvaro Lopes Rios" userId="026aa1b822791703" providerId="LiveId" clId="{0294F54F-4742-4153-8AEA-90F8109EF650}" dt="2025-03-30T02:19:36.058" v="669" actId="2164"/>
          <ac:graphicFrameMkLst>
            <pc:docMk/>
            <pc:sldMk cId="2689886649" sldId="295"/>
            <ac:graphicFrameMk id="17" creationId="{D1DB7039-46A2-FA32-6D31-7AFDF55C8D88}"/>
          </ac:graphicFrameMkLst>
        </pc:graphicFrameChg>
      </pc:sldChg>
      <pc:sldChg chg="addSp modSp add mod modAnim">
        <pc:chgData name="Álvaro Lopes Rios" userId="026aa1b822791703" providerId="LiveId" clId="{0294F54F-4742-4153-8AEA-90F8109EF650}" dt="2025-03-30T02:23:10.972" v="802" actId="20577"/>
        <pc:sldMkLst>
          <pc:docMk/>
          <pc:sldMk cId="2708859835" sldId="296"/>
        </pc:sldMkLst>
        <pc:spChg chg="add mod">
          <ac:chgData name="Álvaro Lopes Rios" userId="026aa1b822791703" providerId="LiveId" clId="{0294F54F-4742-4153-8AEA-90F8109EF650}" dt="2025-03-30T02:23:10.972" v="802" actId="20577"/>
          <ac:spMkLst>
            <pc:docMk/>
            <pc:sldMk cId="2708859835" sldId="296"/>
            <ac:spMk id="3" creationId="{A964532D-5699-75C6-DDA3-2A4C231F6010}"/>
          </ac:spMkLst>
        </pc:spChg>
        <pc:picChg chg="mod">
          <ac:chgData name="Álvaro Lopes Rios" userId="026aa1b822791703" providerId="LiveId" clId="{0294F54F-4742-4153-8AEA-90F8109EF650}" dt="2025-03-30T02:22:22.758" v="717" actId="1076"/>
          <ac:picMkLst>
            <pc:docMk/>
            <pc:sldMk cId="2708859835" sldId="296"/>
            <ac:picMk id="9" creationId="{5240F191-91FE-47E7-E63F-14A17B4CCA32}"/>
          </ac:picMkLst>
        </pc:picChg>
      </pc:sldChg>
      <pc:sldChg chg="modSp add mod ord">
        <pc:chgData name="Álvaro Lopes Rios" userId="026aa1b822791703" providerId="LiveId" clId="{0294F54F-4742-4153-8AEA-90F8109EF650}" dt="2025-03-30T02:24:28.548" v="866" actId="20577"/>
        <pc:sldMkLst>
          <pc:docMk/>
          <pc:sldMk cId="1038857251" sldId="297"/>
        </pc:sldMkLst>
        <pc:spChg chg="mod">
          <ac:chgData name="Álvaro Lopes Rios" userId="026aa1b822791703" providerId="LiveId" clId="{0294F54F-4742-4153-8AEA-90F8109EF650}" dt="2025-03-30T02:21:22.185" v="716" actId="20577"/>
          <ac:spMkLst>
            <pc:docMk/>
            <pc:sldMk cId="1038857251" sldId="297"/>
            <ac:spMk id="14" creationId="{EC69126E-7E91-249F-914B-253AD2FF5F72}"/>
          </ac:spMkLst>
        </pc:spChg>
        <pc:spChg chg="mod">
          <ac:chgData name="Álvaro Lopes Rios" userId="026aa1b822791703" providerId="LiveId" clId="{0294F54F-4742-4153-8AEA-90F8109EF650}" dt="2025-03-30T02:23:42.262" v="827" actId="20577"/>
          <ac:spMkLst>
            <pc:docMk/>
            <pc:sldMk cId="1038857251" sldId="297"/>
            <ac:spMk id="15" creationId="{2B0D1C60-A872-361E-5CCD-4DFDFF1DD47E}"/>
          </ac:spMkLst>
        </pc:spChg>
        <pc:spChg chg="mod">
          <ac:chgData name="Álvaro Lopes Rios" userId="026aa1b822791703" providerId="LiveId" clId="{0294F54F-4742-4153-8AEA-90F8109EF650}" dt="2025-03-30T02:24:02.213" v="864" actId="20577"/>
          <ac:spMkLst>
            <pc:docMk/>
            <pc:sldMk cId="1038857251" sldId="297"/>
            <ac:spMk id="18" creationId="{39656F9B-61A1-6E50-D518-8E02AEBDDD36}"/>
          </ac:spMkLst>
        </pc:spChg>
        <pc:spChg chg="mod">
          <ac:chgData name="Álvaro Lopes Rios" userId="026aa1b822791703" providerId="LiveId" clId="{0294F54F-4742-4153-8AEA-90F8109EF650}" dt="2025-03-30T02:24:28.548" v="866" actId="20577"/>
          <ac:spMkLst>
            <pc:docMk/>
            <pc:sldMk cId="1038857251" sldId="297"/>
            <ac:spMk id="29" creationId="{1473C820-7FAA-D1F3-DE9C-998FCC754DBD}"/>
          </ac:spMkLst>
        </pc:spChg>
      </pc:sldChg>
      <pc:sldChg chg="delSp modSp add mod delAnim">
        <pc:chgData name="Álvaro Lopes Rios" userId="026aa1b822791703" providerId="LiveId" clId="{0294F54F-4742-4153-8AEA-90F8109EF650}" dt="2025-03-30T02:29:12.931" v="877" actId="20577"/>
        <pc:sldMkLst>
          <pc:docMk/>
          <pc:sldMk cId="293094155" sldId="298"/>
        </pc:sldMkLst>
        <pc:spChg chg="mod">
          <ac:chgData name="Álvaro Lopes Rios" userId="026aa1b822791703" providerId="LiveId" clId="{0294F54F-4742-4153-8AEA-90F8109EF650}" dt="2025-03-30T02:29:12.931" v="877" actId="20577"/>
          <ac:spMkLst>
            <pc:docMk/>
            <pc:sldMk cId="293094155" sldId="298"/>
            <ac:spMk id="6" creationId="{007FC929-6624-A3CA-E588-F413DF81E529}"/>
          </ac:spMkLst>
        </pc:spChg>
        <pc:spChg chg="del">
          <ac:chgData name="Álvaro Lopes Rios" userId="026aa1b822791703" providerId="LiveId" clId="{0294F54F-4742-4153-8AEA-90F8109EF650}" dt="2025-03-30T02:29:05.456" v="869" actId="478"/>
          <ac:spMkLst>
            <pc:docMk/>
            <pc:sldMk cId="293094155" sldId="298"/>
            <ac:spMk id="10" creationId="{744186DE-941C-04F0-16FB-2F66457C5955}"/>
          </ac:spMkLst>
        </pc:spChg>
        <pc:picChg chg="del">
          <ac:chgData name="Álvaro Lopes Rios" userId="026aa1b822791703" providerId="LiveId" clId="{0294F54F-4742-4153-8AEA-90F8109EF650}" dt="2025-03-30T02:29:03.449" v="868" actId="478"/>
          <ac:picMkLst>
            <pc:docMk/>
            <pc:sldMk cId="293094155" sldId="298"/>
            <ac:picMk id="9" creationId="{6B47FD1E-0EBA-4A2B-8B0F-4FAB9CE72978}"/>
          </ac:picMkLst>
        </pc:picChg>
      </pc:sldChg>
    </pc:docChg>
  </pc:docChgLst>
  <pc:docChgLst>
    <pc:chgData name="Álvaro Lopes Rios" userId="026aa1b822791703" providerId="LiveId" clId="{0E58A061-678B-ED42-A75A-53576356B513}"/>
    <pc:docChg chg="undo custSel addSld delSld modSld">
      <pc:chgData name="Álvaro Lopes Rios" userId="026aa1b822791703" providerId="LiveId" clId="{0E58A061-678B-ED42-A75A-53576356B513}" dt="2025-04-08T21:26:19.423" v="492" actId="20577"/>
      <pc:docMkLst>
        <pc:docMk/>
      </pc:docMkLst>
      <pc:sldChg chg="modSp mod">
        <pc:chgData name="Álvaro Lopes Rios" userId="026aa1b822791703" providerId="LiveId" clId="{0E58A061-678B-ED42-A75A-53576356B513}" dt="2025-04-08T21:07:41.168" v="65" actId="20577"/>
        <pc:sldMkLst>
          <pc:docMk/>
          <pc:sldMk cId="3259157615" sldId="256"/>
        </pc:sldMkLst>
        <pc:spChg chg="mod">
          <ac:chgData name="Álvaro Lopes Rios" userId="026aa1b822791703" providerId="LiveId" clId="{0E58A061-678B-ED42-A75A-53576356B513}" dt="2025-04-08T21:06:07.005" v="1" actId="20577"/>
          <ac:spMkLst>
            <pc:docMk/>
            <pc:sldMk cId="3259157615" sldId="256"/>
            <ac:spMk id="14" creationId="{6B71D5D0-8E57-CFC1-01D0-0B1DC8038188}"/>
          </ac:spMkLst>
        </pc:spChg>
        <pc:spChg chg="mod">
          <ac:chgData name="Álvaro Lopes Rios" userId="026aa1b822791703" providerId="LiveId" clId="{0E58A061-678B-ED42-A75A-53576356B513}" dt="2025-04-08T21:07:41.168" v="65" actId="20577"/>
          <ac:spMkLst>
            <pc:docMk/>
            <pc:sldMk cId="3259157615" sldId="256"/>
            <ac:spMk id="15" creationId="{BEAB6486-D522-998E-545E-A36523479526}"/>
          </ac:spMkLst>
        </pc:spChg>
        <pc:spChg chg="mod">
          <ac:chgData name="Álvaro Lopes Rios" userId="026aa1b822791703" providerId="LiveId" clId="{0E58A061-678B-ED42-A75A-53576356B513}" dt="2025-04-08T21:06:48.161" v="6" actId="12"/>
          <ac:spMkLst>
            <pc:docMk/>
            <pc:sldMk cId="3259157615" sldId="256"/>
            <ac:spMk id="18" creationId="{0A2C1268-5150-7C91-384A-DDD01C45DBF7}"/>
          </ac:spMkLst>
        </pc:spChg>
        <pc:spChg chg="mod">
          <ac:chgData name="Álvaro Lopes Rios" userId="026aa1b822791703" providerId="LiveId" clId="{0E58A061-678B-ED42-A75A-53576356B513}" dt="2025-04-08T21:06:57.235" v="17" actId="20577"/>
          <ac:spMkLst>
            <pc:docMk/>
            <pc:sldMk cId="3259157615" sldId="256"/>
            <ac:spMk id="29" creationId="{CC542CED-9182-15D1-DC54-E1C6BD944752}"/>
          </ac:spMkLst>
        </pc:spChg>
      </pc:sldChg>
      <pc:sldChg chg="del">
        <pc:chgData name="Álvaro Lopes Rios" userId="026aa1b822791703" providerId="LiveId" clId="{0E58A061-678B-ED42-A75A-53576356B513}" dt="2025-04-08T21:07:12.729" v="18" actId="2696"/>
        <pc:sldMkLst>
          <pc:docMk/>
          <pc:sldMk cId="3198972994" sldId="264"/>
        </pc:sldMkLst>
      </pc:sldChg>
      <pc:sldChg chg="addSp delSp modSp mod modAnim">
        <pc:chgData name="Álvaro Lopes Rios" userId="026aa1b822791703" providerId="LiveId" clId="{0E58A061-678B-ED42-A75A-53576356B513}" dt="2025-04-08T21:08:43.049" v="85" actId="1076"/>
        <pc:sldMkLst>
          <pc:docMk/>
          <pc:sldMk cId="2550624656" sldId="265"/>
        </pc:sldMkLst>
        <pc:spChg chg="mod">
          <ac:chgData name="Álvaro Lopes Rios" userId="026aa1b822791703" providerId="LiveId" clId="{0E58A061-678B-ED42-A75A-53576356B513}" dt="2025-04-08T21:08:03.789" v="78" actId="255"/>
          <ac:spMkLst>
            <pc:docMk/>
            <pc:sldMk cId="2550624656" sldId="265"/>
            <ac:spMk id="6" creationId="{3F3B040A-B75F-236D-E936-26FB8AB87012}"/>
          </ac:spMkLst>
        </pc:spChg>
        <pc:spChg chg="mod">
          <ac:chgData name="Álvaro Lopes Rios" userId="026aa1b822791703" providerId="LiveId" clId="{0E58A061-678B-ED42-A75A-53576356B513}" dt="2025-04-08T21:08:08.979" v="81" actId="255"/>
          <ac:spMkLst>
            <pc:docMk/>
            <pc:sldMk cId="2550624656" sldId="265"/>
            <ac:spMk id="11" creationId="{631B3E9A-ADF2-FB44-ECCA-3BAFB4251269}"/>
          </ac:spMkLst>
        </pc:spChg>
        <pc:picChg chg="add mod">
          <ac:chgData name="Álvaro Lopes Rios" userId="026aa1b822791703" providerId="LiveId" clId="{0E58A061-678B-ED42-A75A-53576356B513}" dt="2025-04-08T21:08:43.049" v="85" actId="1076"/>
          <ac:picMkLst>
            <pc:docMk/>
            <pc:sldMk cId="2550624656" sldId="265"/>
            <ac:picMk id="1026" creationId="{0CC743DD-A1F1-E9A9-9BD6-B07E70349016}"/>
          </ac:picMkLst>
        </pc:picChg>
        <pc:picChg chg="del">
          <ac:chgData name="Álvaro Lopes Rios" userId="026aa1b822791703" providerId="LiveId" clId="{0E58A061-678B-ED42-A75A-53576356B513}" dt="2025-04-08T21:08:37.026" v="82" actId="478"/>
          <ac:picMkLst>
            <pc:docMk/>
            <pc:sldMk cId="2550624656" sldId="265"/>
            <ac:picMk id="3074" creationId="{16F2A991-84F8-A17E-9ADF-190AABCEBEA4}"/>
          </ac:picMkLst>
        </pc:picChg>
      </pc:sldChg>
      <pc:sldChg chg="del">
        <pc:chgData name="Álvaro Lopes Rios" userId="026aa1b822791703" providerId="LiveId" clId="{0E58A061-678B-ED42-A75A-53576356B513}" dt="2025-04-08T21:07:12.748" v="19" actId="2696"/>
        <pc:sldMkLst>
          <pc:docMk/>
          <pc:sldMk cId="3546858538" sldId="271"/>
        </pc:sldMkLst>
      </pc:sldChg>
      <pc:sldChg chg="addSp delSp modSp add mod">
        <pc:chgData name="Álvaro Lopes Rios" userId="026aa1b822791703" providerId="LiveId" clId="{0E58A061-678B-ED42-A75A-53576356B513}" dt="2025-04-08T21:10:07.400" v="111" actId="1076"/>
        <pc:sldMkLst>
          <pc:docMk/>
          <pc:sldMk cId="2932180575" sldId="299"/>
        </pc:sldMkLst>
        <pc:spChg chg="mod">
          <ac:chgData name="Álvaro Lopes Rios" userId="026aa1b822791703" providerId="LiveId" clId="{0E58A061-678B-ED42-A75A-53576356B513}" dt="2025-04-08T21:09:27.680" v="103" actId="20577"/>
          <ac:spMkLst>
            <pc:docMk/>
            <pc:sldMk cId="2932180575" sldId="299"/>
            <ac:spMk id="6" creationId="{29D833DF-E0B1-17B2-FC96-D7AED40D03F6}"/>
          </ac:spMkLst>
        </pc:spChg>
        <pc:spChg chg="mod">
          <ac:chgData name="Álvaro Lopes Rios" userId="026aa1b822791703" providerId="LiveId" clId="{0E58A061-678B-ED42-A75A-53576356B513}" dt="2025-04-08T21:09:37.502" v="107" actId="12"/>
          <ac:spMkLst>
            <pc:docMk/>
            <pc:sldMk cId="2932180575" sldId="299"/>
            <ac:spMk id="11" creationId="{73D7B093-2B32-744C-6B85-5915B478FDCC}"/>
          </ac:spMkLst>
        </pc:spChg>
        <pc:picChg chg="add mod">
          <ac:chgData name="Álvaro Lopes Rios" userId="026aa1b822791703" providerId="LiveId" clId="{0E58A061-678B-ED42-A75A-53576356B513}" dt="2025-04-08T21:10:07.400" v="111" actId="1076"/>
          <ac:picMkLst>
            <pc:docMk/>
            <pc:sldMk cId="2932180575" sldId="299"/>
            <ac:picMk id="3" creationId="{61B6D9B6-EB6C-7B32-BA72-F2E2BA6D145D}"/>
          </ac:picMkLst>
        </pc:picChg>
        <pc:picChg chg="del">
          <ac:chgData name="Álvaro Lopes Rios" userId="026aa1b822791703" providerId="LiveId" clId="{0E58A061-678B-ED42-A75A-53576356B513}" dt="2025-04-08T21:09:33.714" v="106" actId="478"/>
          <ac:picMkLst>
            <pc:docMk/>
            <pc:sldMk cId="2932180575" sldId="299"/>
            <ac:picMk id="1026" creationId="{D19B4B87-6CF1-A4CC-9860-C39C104BE817}"/>
          </ac:picMkLst>
        </pc:picChg>
      </pc:sldChg>
      <pc:sldChg chg="addSp delSp modSp add mod">
        <pc:chgData name="Álvaro Lopes Rios" userId="026aa1b822791703" providerId="LiveId" clId="{0E58A061-678B-ED42-A75A-53576356B513}" dt="2025-04-08T21:11:58.617" v="137" actId="20577"/>
        <pc:sldMkLst>
          <pc:docMk/>
          <pc:sldMk cId="70629775" sldId="300"/>
        </pc:sldMkLst>
        <pc:spChg chg="mod">
          <ac:chgData name="Álvaro Lopes Rios" userId="026aa1b822791703" providerId="LiveId" clId="{0E58A061-678B-ED42-A75A-53576356B513}" dt="2025-04-08T21:11:58.617" v="137" actId="20577"/>
          <ac:spMkLst>
            <pc:docMk/>
            <pc:sldMk cId="70629775" sldId="300"/>
            <ac:spMk id="6" creationId="{16135E61-EB84-2C9D-2000-0A99C11AA071}"/>
          </ac:spMkLst>
        </pc:spChg>
        <pc:spChg chg="mod">
          <ac:chgData name="Álvaro Lopes Rios" userId="026aa1b822791703" providerId="LiveId" clId="{0E58A061-678B-ED42-A75A-53576356B513}" dt="2025-04-08T21:10:43.985" v="119" actId="20577"/>
          <ac:spMkLst>
            <pc:docMk/>
            <pc:sldMk cId="70629775" sldId="300"/>
            <ac:spMk id="11" creationId="{A8B1E5DB-70B9-02CF-5505-C2096CD4E5AD}"/>
          </ac:spMkLst>
        </pc:spChg>
        <pc:picChg chg="del">
          <ac:chgData name="Álvaro Lopes Rios" userId="026aa1b822791703" providerId="LiveId" clId="{0E58A061-678B-ED42-A75A-53576356B513}" dt="2025-04-08T21:10:24.074" v="113" actId="478"/>
          <ac:picMkLst>
            <pc:docMk/>
            <pc:sldMk cId="70629775" sldId="300"/>
            <ac:picMk id="3" creationId="{E371C6C3-DF47-630F-2A9B-DECE72ADDAAB}"/>
          </ac:picMkLst>
        </pc:picChg>
        <pc:picChg chg="add mod">
          <ac:chgData name="Álvaro Lopes Rios" userId="026aa1b822791703" providerId="LiveId" clId="{0E58A061-678B-ED42-A75A-53576356B513}" dt="2025-04-08T21:11:47.855" v="126" actId="1076"/>
          <ac:picMkLst>
            <pc:docMk/>
            <pc:sldMk cId="70629775" sldId="300"/>
            <ac:picMk id="7" creationId="{2CDD28EA-E004-75EB-0648-B11815D08F33}"/>
          </ac:picMkLst>
        </pc:picChg>
      </pc:sldChg>
      <pc:sldChg chg="addSp modSp add mod">
        <pc:chgData name="Álvaro Lopes Rios" userId="026aa1b822791703" providerId="LiveId" clId="{0E58A061-678B-ED42-A75A-53576356B513}" dt="2025-04-08T21:13:17.765" v="181" actId="1076"/>
        <pc:sldMkLst>
          <pc:docMk/>
          <pc:sldMk cId="2503213766" sldId="301"/>
        </pc:sldMkLst>
        <pc:spChg chg="mod">
          <ac:chgData name="Álvaro Lopes Rios" userId="026aa1b822791703" providerId="LiveId" clId="{0E58A061-678B-ED42-A75A-53576356B513}" dt="2025-04-08T21:12:21.836" v="177" actId="20577"/>
          <ac:spMkLst>
            <pc:docMk/>
            <pc:sldMk cId="2503213766" sldId="301"/>
            <ac:spMk id="6" creationId="{F60CD6D4-8F6F-B357-5DC6-4B1679F08FB7}"/>
          </ac:spMkLst>
        </pc:spChg>
        <pc:spChg chg="mod">
          <ac:chgData name="Álvaro Lopes Rios" userId="026aa1b822791703" providerId="LiveId" clId="{0E58A061-678B-ED42-A75A-53576356B513}" dt="2025-04-08T21:12:34.043" v="180"/>
          <ac:spMkLst>
            <pc:docMk/>
            <pc:sldMk cId="2503213766" sldId="301"/>
            <ac:spMk id="11" creationId="{91C16591-7156-9B07-08C0-3D08B524D425}"/>
          </ac:spMkLst>
        </pc:spChg>
        <pc:picChg chg="add mod">
          <ac:chgData name="Álvaro Lopes Rios" userId="026aa1b822791703" providerId="LiveId" clId="{0E58A061-678B-ED42-A75A-53576356B513}" dt="2025-04-08T21:13:17.765" v="181" actId="1076"/>
          <ac:picMkLst>
            <pc:docMk/>
            <pc:sldMk cId="2503213766" sldId="301"/>
            <ac:picMk id="3" creationId="{AA77EA42-F04F-A440-67E2-B55C897502D1}"/>
          </ac:picMkLst>
        </pc:picChg>
        <pc:picChg chg="add mod">
          <ac:chgData name="Álvaro Lopes Rios" userId="026aa1b822791703" providerId="LiveId" clId="{0E58A061-678B-ED42-A75A-53576356B513}" dt="2025-04-08T21:12:25.799" v="179"/>
          <ac:picMkLst>
            <pc:docMk/>
            <pc:sldMk cId="2503213766" sldId="301"/>
            <ac:picMk id="7" creationId="{EBA9103B-FD74-C06C-0ACA-800BC640ED57}"/>
          </ac:picMkLst>
        </pc:picChg>
      </pc:sldChg>
      <pc:sldChg chg="addSp delSp modSp add mod">
        <pc:chgData name="Álvaro Lopes Rios" userId="026aa1b822791703" providerId="LiveId" clId="{0E58A061-678B-ED42-A75A-53576356B513}" dt="2025-04-08T21:16:13.363" v="331" actId="1076"/>
        <pc:sldMkLst>
          <pc:docMk/>
          <pc:sldMk cId="2622518179" sldId="302"/>
        </pc:sldMkLst>
        <pc:spChg chg="mod">
          <ac:chgData name="Álvaro Lopes Rios" userId="026aa1b822791703" providerId="LiveId" clId="{0E58A061-678B-ED42-A75A-53576356B513}" dt="2025-04-08T21:13:55.334" v="218" actId="113"/>
          <ac:spMkLst>
            <pc:docMk/>
            <pc:sldMk cId="2622518179" sldId="302"/>
            <ac:spMk id="6" creationId="{3AB9C424-B845-AB05-D6E4-6B92DD06F5FC}"/>
          </ac:spMkLst>
        </pc:spChg>
        <pc:spChg chg="mod">
          <ac:chgData name="Álvaro Lopes Rios" userId="026aa1b822791703" providerId="LiveId" clId="{0E58A061-678B-ED42-A75A-53576356B513}" dt="2025-04-08T21:14:55.267" v="321" actId="20577"/>
          <ac:spMkLst>
            <pc:docMk/>
            <pc:sldMk cId="2622518179" sldId="302"/>
            <ac:spMk id="11" creationId="{A51D726C-01B0-0F60-1919-1E646F0C0B61}"/>
          </ac:spMkLst>
        </pc:spChg>
        <pc:picChg chg="del">
          <ac:chgData name="Álvaro Lopes Rios" userId="026aa1b822791703" providerId="LiveId" clId="{0E58A061-678B-ED42-A75A-53576356B513}" dt="2025-04-08T21:13:59.451" v="219" actId="478"/>
          <ac:picMkLst>
            <pc:docMk/>
            <pc:sldMk cId="2622518179" sldId="302"/>
            <ac:picMk id="3" creationId="{BB89B040-956B-A05A-9CC4-765B5F9A584E}"/>
          </ac:picMkLst>
        </pc:picChg>
        <pc:picChg chg="add mod">
          <ac:chgData name="Álvaro Lopes Rios" userId="026aa1b822791703" providerId="LiveId" clId="{0E58A061-678B-ED42-A75A-53576356B513}" dt="2025-04-08T21:15:14.284" v="324" actId="1076"/>
          <ac:picMkLst>
            <pc:docMk/>
            <pc:sldMk cId="2622518179" sldId="302"/>
            <ac:picMk id="7" creationId="{334DC900-9796-C783-B8AE-B84DE40A1362}"/>
          </ac:picMkLst>
        </pc:picChg>
        <pc:picChg chg="add mod">
          <ac:chgData name="Álvaro Lopes Rios" userId="026aa1b822791703" providerId="LiveId" clId="{0E58A061-678B-ED42-A75A-53576356B513}" dt="2025-04-08T21:15:42.279" v="328" actId="14100"/>
          <ac:picMkLst>
            <pc:docMk/>
            <pc:sldMk cId="2622518179" sldId="302"/>
            <ac:picMk id="9" creationId="{239DC1F3-6566-0C4C-0D51-F9D29719EDF0}"/>
          </ac:picMkLst>
        </pc:picChg>
        <pc:picChg chg="add mod">
          <ac:chgData name="Álvaro Lopes Rios" userId="026aa1b822791703" providerId="LiveId" clId="{0E58A061-678B-ED42-A75A-53576356B513}" dt="2025-04-08T21:16:13.363" v="331" actId="1076"/>
          <ac:picMkLst>
            <pc:docMk/>
            <pc:sldMk cId="2622518179" sldId="302"/>
            <ac:picMk id="10" creationId="{97153B49-728C-6501-3435-34C057C9FEF5}"/>
          </ac:picMkLst>
        </pc:picChg>
      </pc:sldChg>
      <pc:sldChg chg="addSp delSp modSp add mod">
        <pc:chgData name="Álvaro Lopes Rios" userId="026aa1b822791703" providerId="LiveId" clId="{0E58A061-678B-ED42-A75A-53576356B513}" dt="2025-04-08T21:19:46.025" v="447" actId="1076"/>
        <pc:sldMkLst>
          <pc:docMk/>
          <pc:sldMk cId="3090996666" sldId="303"/>
        </pc:sldMkLst>
        <pc:spChg chg="mod">
          <ac:chgData name="Álvaro Lopes Rios" userId="026aa1b822791703" providerId="LiveId" clId="{0E58A061-678B-ED42-A75A-53576356B513}" dt="2025-04-08T21:19:05.394" v="439" actId="20577"/>
          <ac:spMkLst>
            <pc:docMk/>
            <pc:sldMk cId="3090996666" sldId="303"/>
            <ac:spMk id="11" creationId="{ABE9D88D-C140-4FAA-2D0A-0259339AFAE1}"/>
          </ac:spMkLst>
        </pc:spChg>
        <pc:picChg chg="add mod">
          <ac:chgData name="Álvaro Lopes Rios" userId="026aa1b822791703" providerId="LiveId" clId="{0E58A061-678B-ED42-A75A-53576356B513}" dt="2025-04-08T21:18:37.125" v="368" actId="14100"/>
          <ac:picMkLst>
            <pc:docMk/>
            <pc:sldMk cId="3090996666" sldId="303"/>
            <ac:picMk id="3" creationId="{ED916D2E-1BD8-E9E6-7342-E5F59865A406}"/>
          </ac:picMkLst>
        </pc:picChg>
        <pc:picChg chg="del">
          <ac:chgData name="Álvaro Lopes Rios" userId="026aa1b822791703" providerId="LiveId" clId="{0E58A061-678B-ED42-A75A-53576356B513}" dt="2025-04-08T21:18:05.346" v="351" actId="478"/>
          <ac:picMkLst>
            <pc:docMk/>
            <pc:sldMk cId="3090996666" sldId="303"/>
            <ac:picMk id="7" creationId="{74D7B170-9855-1FE3-A67B-387C7631F25C}"/>
          </ac:picMkLst>
        </pc:picChg>
        <pc:picChg chg="del">
          <ac:chgData name="Álvaro Lopes Rios" userId="026aa1b822791703" providerId="LiveId" clId="{0E58A061-678B-ED42-A75A-53576356B513}" dt="2025-04-08T21:19:21.395" v="440" actId="478"/>
          <ac:picMkLst>
            <pc:docMk/>
            <pc:sldMk cId="3090996666" sldId="303"/>
            <ac:picMk id="9" creationId="{D57637C2-0CD4-4651-03F6-7E1CF06F55E8}"/>
          </ac:picMkLst>
        </pc:picChg>
        <pc:picChg chg="del">
          <ac:chgData name="Álvaro Lopes Rios" userId="026aa1b822791703" providerId="LiveId" clId="{0E58A061-678B-ED42-A75A-53576356B513}" dt="2025-04-08T21:19:40.122" v="444" actId="478"/>
          <ac:picMkLst>
            <pc:docMk/>
            <pc:sldMk cId="3090996666" sldId="303"/>
            <ac:picMk id="10" creationId="{EA59F602-43AC-D535-B08D-DA2CA231D5DE}"/>
          </ac:picMkLst>
        </pc:picChg>
        <pc:picChg chg="add mod">
          <ac:chgData name="Álvaro Lopes Rios" userId="026aa1b822791703" providerId="LiveId" clId="{0E58A061-678B-ED42-A75A-53576356B513}" dt="2025-04-08T21:19:27.728" v="443" actId="1076"/>
          <ac:picMkLst>
            <pc:docMk/>
            <pc:sldMk cId="3090996666" sldId="303"/>
            <ac:picMk id="14" creationId="{207686D0-F6E0-DF79-14E1-7C6BBD9ED891}"/>
          </ac:picMkLst>
        </pc:picChg>
        <pc:picChg chg="add mod">
          <ac:chgData name="Álvaro Lopes Rios" userId="026aa1b822791703" providerId="LiveId" clId="{0E58A061-678B-ED42-A75A-53576356B513}" dt="2025-04-08T21:19:46.025" v="447" actId="1076"/>
          <ac:picMkLst>
            <pc:docMk/>
            <pc:sldMk cId="3090996666" sldId="303"/>
            <ac:picMk id="15" creationId="{A3DC8394-C052-9D33-A84C-CF19F9054913}"/>
          </ac:picMkLst>
        </pc:picChg>
      </pc:sldChg>
      <pc:sldChg chg="addSp delSp modSp add mod">
        <pc:chgData name="Álvaro Lopes Rios" userId="026aa1b822791703" providerId="LiveId" clId="{0E58A061-678B-ED42-A75A-53576356B513}" dt="2025-04-08T21:22:05.926" v="466" actId="113"/>
        <pc:sldMkLst>
          <pc:docMk/>
          <pc:sldMk cId="1362533864" sldId="304"/>
        </pc:sldMkLst>
        <pc:spChg chg="mod">
          <ac:chgData name="Álvaro Lopes Rios" userId="026aa1b822791703" providerId="LiveId" clId="{0E58A061-678B-ED42-A75A-53576356B513}" dt="2025-04-08T21:21:23.137" v="456" actId="20577"/>
          <ac:spMkLst>
            <pc:docMk/>
            <pc:sldMk cId="1362533864" sldId="304"/>
            <ac:spMk id="6" creationId="{4DF20012-1A08-FDAF-64C9-E9E10F9001CA}"/>
          </ac:spMkLst>
        </pc:spChg>
        <pc:spChg chg="del mod">
          <ac:chgData name="Álvaro Lopes Rios" userId="026aa1b822791703" providerId="LiveId" clId="{0E58A061-678B-ED42-A75A-53576356B513}" dt="2025-04-08T21:21:26.585" v="458" actId="478"/>
          <ac:spMkLst>
            <pc:docMk/>
            <pc:sldMk cId="1362533864" sldId="304"/>
            <ac:spMk id="11" creationId="{1F13490C-DF8A-B469-D00B-7F5D29FB9249}"/>
          </ac:spMkLst>
        </pc:spChg>
        <pc:graphicFrameChg chg="add mod">
          <ac:chgData name="Álvaro Lopes Rios" userId="026aa1b822791703" providerId="LiveId" clId="{0E58A061-678B-ED42-A75A-53576356B513}" dt="2025-04-08T21:21:30.175" v="462"/>
          <ac:graphicFrameMkLst>
            <pc:docMk/>
            <pc:sldMk cId="1362533864" sldId="304"/>
            <ac:graphicFrameMk id="7" creationId="{CC4F9A44-A6B6-6D81-9717-47EA53250CE4}"/>
          </ac:graphicFrameMkLst>
        </pc:graphicFrameChg>
        <pc:graphicFrameChg chg="add mod">
          <ac:chgData name="Álvaro Lopes Rios" userId="026aa1b822791703" providerId="LiveId" clId="{0E58A061-678B-ED42-A75A-53576356B513}" dt="2025-04-08T21:21:30.175" v="462"/>
          <ac:graphicFrameMkLst>
            <pc:docMk/>
            <pc:sldMk cId="1362533864" sldId="304"/>
            <ac:graphicFrameMk id="9" creationId="{9251E004-F6D9-4B34-05C5-50A318577F52}"/>
          </ac:graphicFrameMkLst>
        </pc:graphicFrameChg>
        <pc:graphicFrameChg chg="add mod">
          <ac:chgData name="Álvaro Lopes Rios" userId="026aa1b822791703" providerId="LiveId" clId="{0E58A061-678B-ED42-A75A-53576356B513}" dt="2025-04-08T21:21:30.175" v="462"/>
          <ac:graphicFrameMkLst>
            <pc:docMk/>
            <pc:sldMk cId="1362533864" sldId="304"/>
            <ac:graphicFrameMk id="10" creationId="{B5AF9BFE-DCCD-45AF-50A0-769020DCCE44}"/>
          </ac:graphicFrameMkLst>
        </pc:graphicFrameChg>
        <pc:graphicFrameChg chg="add mod">
          <ac:chgData name="Álvaro Lopes Rios" userId="026aa1b822791703" providerId="LiveId" clId="{0E58A061-678B-ED42-A75A-53576356B513}" dt="2025-04-08T21:21:30.175" v="462"/>
          <ac:graphicFrameMkLst>
            <pc:docMk/>
            <pc:sldMk cId="1362533864" sldId="304"/>
            <ac:graphicFrameMk id="16" creationId="{E8DB4F05-5881-ED39-3547-6999D3B55EDF}"/>
          </ac:graphicFrameMkLst>
        </pc:graphicFrameChg>
        <pc:graphicFrameChg chg="add mod">
          <ac:chgData name="Álvaro Lopes Rios" userId="026aa1b822791703" providerId="LiveId" clId="{0E58A061-678B-ED42-A75A-53576356B513}" dt="2025-04-08T21:21:30.175" v="462"/>
          <ac:graphicFrameMkLst>
            <pc:docMk/>
            <pc:sldMk cId="1362533864" sldId="304"/>
            <ac:graphicFrameMk id="17" creationId="{28172D9A-3966-5DFF-9FF1-3CCE0C704E9B}"/>
          </ac:graphicFrameMkLst>
        </pc:graphicFrameChg>
        <pc:graphicFrameChg chg="add mod">
          <ac:chgData name="Álvaro Lopes Rios" userId="026aa1b822791703" providerId="LiveId" clId="{0E58A061-678B-ED42-A75A-53576356B513}" dt="2025-04-08T21:21:30.175" v="462"/>
          <ac:graphicFrameMkLst>
            <pc:docMk/>
            <pc:sldMk cId="1362533864" sldId="304"/>
            <ac:graphicFrameMk id="18" creationId="{7833C7BA-7E21-09AA-19C9-58CFD3548226}"/>
          </ac:graphicFrameMkLst>
        </pc:graphicFrameChg>
        <pc:graphicFrameChg chg="add mod">
          <ac:chgData name="Álvaro Lopes Rios" userId="026aa1b822791703" providerId="LiveId" clId="{0E58A061-678B-ED42-A75A-53576356B513}" dt="2025-04-08T21:21:30.175" v="462"/>
          <ac:graphicFrameMkLst>
            <pc:docMk/>
            <pc:sldMk cId="1362533864" sldId="304"/>
            <ac:graphicFrameMk id="19" creationId="{7C29948F-2F25-25B9-5829-B31274F67408}"/>
          </ac:graphicFrameMkLst>
        </pc:graphicFrameChg>
        <pc:graphicFrameChg chg="add mod modGraphic">
          <ac:chgData name="Álvaro Lopes Rios" userId="026aa1b822791703" providerId="LiveId" clId="{0E58A061-678B-ED42-A75A-53576356B513}" dt="2025-04-08T21:22:05.926" v="466" actId="113"/>
          <ac:graphicFrameMkLst>
            <pc:docMk/>
            <pc:sldMk cId="1362533864" sldId="304"/>
            <ac:graphicFrameMk id="20" creationId="{70E19513-103E-A4EB-8C6A-98892259F21E}"/>
          </ac:graphicFrameMkLst>
        </pc:graphicFrameChg>
        <pc:picChg chg="del">
          <ac:chgData name="Álvaro Lopes Rios" userId="026aa1b822791703" providerId="LiveId" clId="{0E58A061-678B-ED42-A75A-53576356B513}" dt="2025-04-08T21:21:27.628" v="459" actId="478"/>
          <ac:picMkLst>
            <pc:docMk/>
            <pc:sldMk cId="1362533864" sldId="304"/>
            <ac:picMk id="3" creationId="{765C6EB4-E8C6-9A99-BFBB-C18F467B7119}"/>
          </ac:picMkLst>
        </pc:picChg>
        <pc:picChg chg="del">
          <ac:chgData name="Álvaro Lopes Rios" userId="026aa1b822791703" providerId="LiveId" clId="{0E58A061-678B-ED42-A75A-53576356B513}" dt="2025-04-08T21:21:28.655" v="460" actId="478"/>
          <ac:picMkLst>
            <pc:docMk/>
            <pc:sldMk cId="1362533864" sldId="304"/>
            <ac:picMk id="14" creationId="{72DB6C52-9466-BB0D-372F-05364CCF7B06}"/>
          </ac:picMkLst>
        </pc:picChg>
        <pc:picChg chg="del">
          <ac:chgData name="Álvaro Lopes Rios" userId="026aa1b822791703" providerId="LiveId" clId="{0E58A061-678B-ED42-A75A-53576356B513}" dt="2025-04-08T21:21:29.681" v="461" actId="478"/>
          <ac:picMkLst>
            <pc:docMk/>
            <pc:sldMk cId="1362533864" sldId="304"/>
            <ac:picMk id="15" creationId="{E99082E4-F6BA-55A6-82C3-BBC09D5A7C9A}"/>
          </ac:picMkLst>
        </pc:picChg>
      </pc:sldChg>
      <pc:sldChg chg="addSp delSp modSp add mod">
        <pc:chgData name="Álvaro Lopes Rios" userId="026aa1b822791703" providerId="LiveId" clId="{0E58A061-678B-ED42-A75A-53576356B513}" dt="2025-04-08T21:25:30.558" v="483" actId="20577"/>
        <pc:sldMkLst>
          <pc:docMk/>
          <pc:sldMk cId="665575587" sldId="305"/>
        </pc:sldMkLst>
        <pc:spChg chg="mod">
          <ac:chgData name="Álvaro Lopes Rios" userId="026aa1b822791703" providerId="LiveId" clId="{0E58A061-678B-ED42-A75A-53576356B513}" dt="2025-04-08T21:25:07.091" v="476" actId="20577"/>
          <ac:spMkLst>
            <pc:docMk/>
            <pc:sldMk cId="665575587" sldId="305"/>
            <ac:spMk id="6" creationId="{E0D4BB9D-1582-813D-D465-7DE95A0225A1}"/>
          </ac:spMkLst>
        </pc:spChg>
        <pc:spChg chg="add mod">
          <ac:chgData name="Álvaro Lopes Rios" userId="026aa1b822791703" providerId="LiveId" clId="{0E58A061-678B-ED42-A75A-53576356B513}" dt="2025-04-08T21:25:30.558" v="483" actId="20577"/>
          <ac:spMkLst>
            <pc:docMk/>
            <pc:sldMk cId="665575587" sldId="305"/>
            <ac:spMk id="7" creationId="{C0C44288-3396-1DE5-2E6B-DEB7DE4A1A21}"/>
          </ac:spMkLst>
        </pc:spChg>
        <pc:graphicFrameChg chg="del">
          <ac:chgData name="Álvaro Lopes Rios" userId="026aa1b822791703" providerId="LiveId" clId="{0E58A061-678B-ED42-A75A-53576356B513}" dt="2025-04-08T21:25:09.486" v="477" actId="478"/>
          <ac:graphicFrameMkLst>
            <pc:docMk/>
            <pc:sldMk cId="665575587" sldId="305"/>
            <ac:graphicFrameMk id="20" creationId="{7D3B586F-DCC6-9DEE-05F4-B159070EBC12}"/>
          </ac:graphicFrameMkLst>
        </pc:graphicFrameChg>
      </pc:sldChg>
      <pc:sldChg chg="add">
        <pc:chgData name="Álvaro Lopes Rios" userId="026aa1b822791703" providerId="LiveId" clId="{0E58A061-678B-ED42-A75A-53576356B513}" dt="2025-04-08T21:25:35.702" v="484" actId="2890"/>
        <pc:sldMkLst>
          <pc:docMk/>
          <pc:sldMk cId="1015568406" sldId="306"/>
        </pc:sldMkLst>
      </pc:sldChg>
      <pc:sldChg chg="modSp add mod">
        <pc:chgData name="Álvaro Lopes Rios" userId="026aa1b822791703" providerId="LiveId" clId="{0E58A061-678B-ED42-A75A-53576356B513}" dt="2025-04-08T21:26:19.423" v="492" actId="20577"/>
        <pc:sldMkLst>
          <pc:docMk/>
          <pc:sldMk cId="1608474361" sldId="307"/>
        </pc:sldMkLst>
        <pc:spChg chg="mod">
          <ac:chgData name="Álvaro Lopes Rios" userId="026aa1b822791703" providerId="LiveId" clId="{0E58A061-678B-ED42-A75A-53576356B513}" dt="2025-04-08T21:26:19.423" v="492" actId="20577"/>
          <ac:spMkLst>
            <pc:docMk/>
            <pc:sldMk cId="1608474361" sldId="307"/>
            <ac:spMk id="7" creationId="{5F058C28-9A83-93D0-2949-162090D9E3ED}"/>
          </ac:spMkLst>
        </pc:spChg>
      </pc:sldChg>
    </pc:docChg>
  </pc:docChgLst>
  <pc:docChgLst>
    <pc:chgData name="Álvaro Lopes Rios" userId="026aa1b822791703" providerId="LiveId" clId="{3DF8398B-EE03-BD48-98F7-71BD8E0D377A}"/>
    <pc:docChg chg="modSld">
      <pc:chgData name="Álvaro Lopes Rios" userId="026aa1b822791703" providerId="LiveId" clId="{3DF8398B-EE03-BD48-98F7-71BD8E0D377A}" dt="2025-03-31T18:40:04.483" v="2" actId="20577"/>
      <pc:docMkLst>
        <pc:docMk/>
      </pc:docMkLst>
      <pc:sldChg chg="modSp mod">
        <pc:chgData name="Álvaro Lopes Rios" userId="026aa1b822791703" providerId="LiveId" clId="{3DF8398B-EE03-BD48-98F7-71BD8E0D377A}" dt="2025-03-31T18:40:04.483" v="2" actId="20577"/>
        <pc:sldMkLst>
          <pc:docMk/>
          <pc:sldMk cId="3259157615" sldId="256"/>
        </pc:sldMkLst>
        <pc:spChg chg="mod">
          <ac:chgData name="Álvaro Lopes Rios" userId="026aa1b822791703" providerId="LiveId" clId="{3DF8398B-EE03-BD48-98F7-71BD8E0D377A}" dt="2025-03-31T18:40:04.483" v="2" actId="20577"/>
          <ac:spMkLst>
            <pc:docMk/>
            <pc:sldMk cId="3259157615" sldId="256"/>
            <ac:spMk id="29" creationId="{CC542CED-9182-15D1-DC54-E1C6BD94475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0D40F-AC5E-49E3-9905-00361A8A5A3F}" type="datetimeFigureOut">
              <a:rPr lang="pt-BR" smtClean="0"/>
              <a:t>08/04/2025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4567A-5643-41CA-8F83-DCA77DF500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2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4567A-5643-41CA-8F83-DCA77DF500B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862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123FC-09AD-2838-D1FB-E1FBF08C2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F25DAE0-0B0D-11D4-29EA-F4363C681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1D700FD-57D9-113E-C435-6F39F096D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5904A0-691C-3118-377E-85C23ED23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4567A-5643-41CA-8F83-DCA77DF500BE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790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C5DD8-2AE9-058B-B345-6B7A0AE97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BECEE34-B844-B53B-8203-588076CDA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45B7AD9-D7DF-38EA-C0B0-06CB8285A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548292-37E8-91F8-69B4-0DE45E3C5F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4567A-5643-41CA-8F83-DCA77DF500BE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20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C6ED5-8F60-1508-ADBC-37AEA763E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A591EF-CF72-8CAD-E7B6-2A6C51BD4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432664-EA26-C900-9D0B-2575FB916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08/04/2025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878A99-F84E-EEE2-31A9-E9E08582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CA799D-D9D4-43A9-E88A-719CB082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59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A7C4C-9154-F6CD-15F8-59A5C44E7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1CDD50C-022A-99C8-A4F4-84439748B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638B85-3248-F79E-5576-D7C691C8D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08/04/2025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5589C2-2347-096B-8D3D-53574F891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7D2564-FFF3-095C-C00A-36105DEF4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779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8FA817-6D2A-9784-6C9B-80FF31D1FA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18A656-2EF4-991A-73EE-0C54E4A2B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E61E88-8073-8E59-C35C-33B6E7705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08/04/2025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099698-15D2-43B1-2955-5FD19A0E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E3A570-DD06-FB7A-B5CE-867F7E3D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07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7D18C-D0BD-A36A-7208-593020C0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0C8252-B542-EDC3-13CA-024F177C3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925BD3-EDF1-2CD3-7B68-E08F9C9A1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08/04/2025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CE008B-7668-12E4-2CB1-497333F4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38FBF5-8BC7-7B54-4FD7-11D94A70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1212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284AC-9C51-7B94-4C03-6E57820E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F8D39E-6AED-738A-AEC4-CE2F6AEBA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B61D32-51CD-BB76-A673-DFDCF47ED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08/04/2025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A3AC34-F6F4-0563-1746-4B3C9DA35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690799-FE5F-8CB8-83B1-E08A7A8F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20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1C54A-17AA-1D10-E2A0-BB275C5D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5331C9-FB93-33FF-7FB4-4714FD61A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AA2071-5443-D790-0A77-8E5DB0DCE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9B6004-E16D-5D07-B72A-A8A66B2E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08/04/2025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383882-12EB-D8C9-1038-F7666F760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ADF487-AEE7-9E2B-724B-276F5766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888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320C0-8DA4-3868-F158-B7BFF5B91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64DA48-2475-567D-C63C-1EEBA13BC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2380B8-3118-8B97-0AD6-554DFB333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EFA60C8-67C1-F0E5-11C0-AF5233A9F2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732AAD1-93AC-CFBC-29D8-336A3969A9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33F937A-F948-A7F6-9381-FD9AAE1BD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08/04/2025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57AC1A-7899-E365-C4C3-45789461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309CEAE-FE0E-7354-C798-7A7A3D38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63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C0FF0-6A87-4955-0933-2E0D0EBA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4C92D84-F295-7219-EACA-B28F89479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08/04/2025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3F6AE33-B0D5-68EB-D811-51E691132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F12A70-2C47-4952-DF31-C1AC2B8C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282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B387339-C118-1E37-B355-B21F2CC80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08/04/2025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DEBD417-ED67-12E2-2D2E-A45A2C1AE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172299-EED3-B924-B1A1-8FFB03A6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4682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BA119-49B9-093F-85B1-9E4A8158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814FB3-0F7A-C3CD-35FC-EA2565F2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017DC6-46F6-6807-2414-2B6E285E6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3E9E29-B85C-139E-F09D-DECB1442F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08/04/2025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ED6F57-8155-D7E1-BA24-EE204DAA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3FCDFC-399D-1249-F560-CDC49190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192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1F9D4-C90B-E2F8-5A05-E86AB4F20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B0B8005-E93D-87FA-066A-2E89735FF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7C3B25-9185-DA65-6AD8-2DF9EDF9B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0974E7-F28C-597E-198F-B9A225027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08/04/2025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434ABC-32F4-3C37-B37A-4406BB62F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CC2A7E-23ED-F0BF-71B3-1D354DD48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781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7DC6227-C79F-2059-1410-26252FF36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C0CC29-1864-1476-B961-34878DDC8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3AA830-782F-96BE-7EFA-6301CA1E6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859AE0-D77A-466E-A118-30339D636820}" type="datetimeFigureOut">
              <a:rPr lang="pt-BR" smtClean="0"/>
              <a:t>08/04/2025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FB1336-77BB-73A5-4502-4F92C3DE5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306152-E2E2-7F0B-4C36-301D34985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63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92A6042-0E06-FB29-62AB-F6E501C98FCD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D0C4C31-06D0-CB39-DFCD-C3B7CA82F8FF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334BAFD-FA0B-4D13-C5E7-AC1E266A7DAD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B71D5D0-8E57-CFC1-01D0-0B1DC8038188}"/>
              </a:ext>
            </a:extLst>
          </p:cNvPr>
          <p:cNvSpPr txBox="1"/>
          <p:nvPr/>
        </p:nvSpPr>
        <p:spPr>
          <a:xfrm>
            <a:off x="461960" y="1400175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#003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EAB6486-D522-998E-545E-A36523479526}"/>
              </a:ext>
            </a:extLst>
          </p:cNvPr>
          <p:cNvSpPr txBox="1"/>
          <p:nvPr/>
        </p:nvSpPr>
        <p:spPr>
          <a:xfrm>
            <a:off x="461960" y="2282939"/>
            <a:ext cx="6281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DDL: Criação e alterações de tabelas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C5D86C7-ED10-353E-B2D9-7FA9FCC42F9F}"/>
              </a:ext>
            </a:extLst>
          </p:cNvPr>
          <p:cNvCxnSpPr>
            <a:cxnSpLocks/>
          </p:cNvCxnSpPr>
          <p:nvPr/>
        </p:nvCxnSpPr>
        <p:spPr>
          <a:xfrm flipV="1">
            <a:off x="461960" y="4110127"/>
            <a:ext cx="3205165" cy="1920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A2C1268-5150-7C91-384A-DDD01C45DBF7}"/>
              </a:ext>
            </a:extLst>
          </p:cNvPr>
          <p:cNvSpPr txBox="1"/>
          <p:nvPr/>
        </p:nvSpPr>
        <p:spPr>
          <a:xfrm>
            <a:off x="461959" y="4365760"/>
            <a:ext cx="6367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Compreender e aplicar comandos DDL no SQL.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Criar estruturas de tabelas com diferentes tipos de dados.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Adicionar e modificar colunas com ALTER TABLE.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Definir chaves primárias e estrangeiras.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FAF83DFD-A0CE-FBA1-1049-F30605366780}"/>
              </a:ext>
            </a:extLst>
          </p:cNvPr>
          <p:cNvCxnSpPr>
            <a:cxnSpLocks/>
          </p:cNvCxnSpPr>
          <p:nvPr/>
        </p:nvCxnSpPr>
        <p:spPr>
          <a:xfrm>
            <a:off x="8963025" y="0"/>
            <a:ext cx="0" cy="685845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C542CED-9182-15D1-DC54-E1C6BD944752}"/>
              </a:ext>
            </a:extLst>
          </p:cNvPr>
          <p:cNvSpPr txBox="1"/>
          <p:nvPr/>
        </p:nvSpPr>
        <p:spPr>
          <a:xfrm>
            <a:off x="9244013" y="1536174"/>
            <a:ext cx="2590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Professor: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Álvaro Lopes Rios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Disciplina: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Banco de Dados II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Data: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09 de abril de 2025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Local: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Rio Branco/AC</a:t>
            </a:r>
          </a:p>
        </p:txBody>
      </p:sp>
      <p:pic>
        <p:nvPicPr>
          <p:cNvPr id="2" name="Google Shape;1357;p126">
            <a:extLst>
              <a:ext uri="{FF2B5EF4-FFF2-40B4-BE49-F238E27FC236}">
                <a16:creationId xmlns:a16="http://schemas.microsoft.com/office/drawing/2014/main" id="{80E3400A-846D-8D93-E835-A41EB70B72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69" y="153741"/>
            <a:ext cx="558406" cy="69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915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1BBAB-37AD-3333-C1FD-4F14E6F34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48BB32C-68BA-E019-67FB-D0C679661DCC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3D13E7-64C8-388E-5A2F-6707A98E5746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31DB60E-EFE1-A9DF-BE32-5EA3F285CF83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93C6ADB-8328-EA90-540C-0FD5C964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C65157-05F5-FA51-1629-A0FE49A98A17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799E0E-693F-9019-DD9E-2D839A0FDAD1}"/>
              </a:ext>
            </a:extLst>
          </p:cNvPr>
          <p:cNvSpPr txBox="1"/>
          <p:nvPr/>
        </p:nvSpPr>
        <p:spPr>
          <a:xfrm>
            <a:off x="357188" y="688251"/>
            <a:ext cx="7217092" cy="50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Atividade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0BEF90A5-0948-E410-FD1E-0A8ADFFBB5A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163FB1C-36D0-8A60-A85B-64E168247B1A}"/>
              </a:ext>
            </a:extLst>
          </p:cNvPr>
          <p:cNvSpPr txBox="1"/>
          <p:nvPr/>
        </p:nvSpPr>
        <p:spPr>
          <a:xfrm>
            <a:off x="638179" y="1446810"/>
            <a:ext cx="850878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Parte 1 – Planejamento no papel (20 min)</a:t>
            </a:r>
          </a:p>
          <a:p>
            <a:endParaRPr lang="pt-BR" b="1" dirty="0"/>
          </a:p>
          <a:p>
            <a:r>
              <a:rPr lang="pt-BR" b="1" dirty="0"/>
              <a:t>Cenário:</a:t>
            </a:r>
            <a:r>
              <a:rPr lang="pt-BR" dirty="0"/>
              <a:t> Você está criando o banco de dados de um sistema de biblioteca.</a:t>
            </a:r>
            <a:br>
              <a:rPr lang="pt-BR" dirty="0"/>
            </a:br>
            <a:r>
              <a:rPr lang="pt-BR" dirty="0"/>
              <a:t>Em dupla, desenhe no papel (ou edite em Word/Google </a:t>
            </a:r>
            <a:r>
              <a:rPr lang="pt-BR" dirty="0" err="1"/>
              <a:t>Docs</a:t>
            </a:r>
            <a:r>
              <a:rPr lang="pt-BR" dirty="0"/>
              <a:t>):</a:t>
            </a:r>
          </a:p>
          <a:p>
            <a:pPr>
              <a:buFont typeface="+mj-lt"/>
              <a:buAutoNum type="arabicPeriod"/>
            </a:pPr>
            <a:r>
              <a:rPr lang="pt-BR" dirty="0"/>
              <a:t>Tabela de </a:t>
            </a:r>
            <a:r>
              <a:rPr lang="pt-BR" b="1" dirty="0"/>
              <a:t>livros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id, título, autor, ano, preço</a:t>
            </a:r>
          </a:p>
          <a:p>
            <a:pPr>
              <a:buFont typeface="+mj-lt"/>
              <a:buAutoNum type="arabicPeriod"/>
            </a:pPr>
            <a:r>
              <a:rPr lang="pt-BR" dirty="0"/>
              <a:t>Tabela de </a:t>
            </a:r>
            <a:r>
              <a:rPr lang="pt-BR" b="1" dirty="0"/>
              <a:t>alunos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id, nome, curso, telefone</a:t>
            </a:r>
          </a:p>
          <a:p>
            <a:pPr>
              <a:buFont typeface="+mj-lt"/>
              <a:buAutoNum type="arabicPeriod"/>
            </a:pPr>
            <a:r>
              <a:rPr lang="pt-BR" dirty="0"/>
              <a:t>Tabela de </a:t>
            </a:r>
            <a:r>
              <a:rPr lang="pt-BR" b="1" dirty="0"/>
              <a:t>empréstimos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id, </a:t>
            </a:r>
            <a:r>
              <a:rPr lang="pt-BR" dirty="0" err="1"/>
              <a:t>id_aluno</a:t>
            </a:r>
            <a:r>
              <a:rPr lang="pt-BR" dirty="0"/>
              <a:t>, </a:t>
            </a:r>
            <a:r>
              <a:rPr lang="pt-BR" dirty="0" err="1"/>
              <a:t>id_livro</a:t>
            </a:r>
            <a:r>
              <a:rPr lang="pt-BR" dirty="0"/>
              <a:t>, </a:t>
            </a:r>
            <a:r>
              <a:rPr lang="pt-BR" dirty="0" err="1"/>
              <a:t>data_emprestimo</a:t>
            </a:r>
            <a:r>
              <a:rPr lang="pt-BR" dirty="0"/>
              <a:t>, </a:t>
            </a:r>
            <a:r>
              <a:rPr lang="pt-BR" dirty="0" err="1"/>
              <a:t>data_devolução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endParaRPr lang="pt-BR" dirty="0"/>
          </a:p>
          <a:p>
            <a:pPr marL="742950" lvl="1" indent="-285750">
              <a:buFont typeface="+mj-lt"/>
              <a:buAutoNum type="arabicPeriod"/>
            </a:pPr>
            <a:endParaRPr lang="pt-BR" dirty="0"/>
          </a:p>
          <a:p>
            <a:r>
              <a:rPr lang="pt-BR" dirty="0"/>
              <a:t>Para cada tabela, defina o tipo de dado mais adequado e indique as chaves primárias e estrangeiras.</a:t>
            </a:r>
          </a:p>
        </p:txBody>
      </p:sp>
    </p:spTree>
    <p:extLst>
      <p:ext uri="{BB962C8B-B14F-4D97-AF65-F5344CB8AC3E}">
        <p14:creationId xmlns:p14="http://schemas.microsoft.com/office/powerpoint/2010/main" val="101556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1BBEA-F271-3EFE-AB60-C9B784404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A573386-4245-7D46-004A-FCDCDF4F5DDB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34C8964-0FD5-E570-1E92-0547417FB19E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2347082-B779-2711-5CC7-99C542CF4A74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71E6DA0-2D60-E93A-C72D-ECC2D5DEB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9C01505-5B4A-0575-9F35-8950708D136A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E46F5D-73E9-B530-F393-8C8C49834400}"/>
              </a:ext>
            </a:extLst>
          </p:cNvPr>
          <p:cNvSpPr txBox="1"/>
          <p:nvPr/>
        </p:nvSpPr>
        <p:spPr>
          <a:xfrm>
            <a:off x="357188" y="688251"/>
            <a:ext cx="7217092" cy="50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Atividade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17B51A85-DDB9-8B2C-90E9-1C52275C2B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F058C28-9A83-93D0-2949-162090D9E3ED}"/>
              </a:ext>
            </a:extLst>
          </p:cNvPr>
          <p:cNvSpPr txBox="1"/>
          <p:nvPr/>
        </p:nvSpPr>
        <p:spPr>
          <a:xfrm>
            <a:off x="638179" y="1446810"/>
            <a:ext cx="850878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Parte 2 – Implementação prática (30-40 min)</a:t>
            </a:r>
          </a:p>
          <a:p>
            <a:endParaRPr lang="pt-BR" b="1" dirty="0"/>
          </a:p>
          <a:p>
            <a:r>
              <a:rPr lang="pt-BR" b="1" dirty="0"/>
              <a:t>Passo a passo:</a:t>
            </a:r>
          </a:p>
          <a:p>
            <a:endParaRPr lang="pt-BR" dirty="0"/>
          </a:p>
          <a:p>
            <a:pPr>
              <a:buFont typeface="+mj-lt"/>
              <a:buAutoNum type="arabicPeriod"/>
            </a:pPr>
            <a:r>
              <a:rPr lang="pt-BR" dirty="0"/>
              <a:t>Crie as tabelas no seu SGBD (</a:t>
            </a:r>
            <a:r>
              <a:rPr lang="pt-BR" dirty="0" err="1"/>
              <a:t>phpMyAdmin</a:t>
            </a:r>
            <a:r>
              <a:rPr lang="pt-BR" dirty="0"/>
              <a:t>, </a:t>
            </a:r>
            <a:r>
              <a:rPr lang="pt-BR" dirty="0" err="1"/>
              <a:t>DBeaver</a:t>
            </a:r>
            <a:r>
              <a:rPr lang="pt-BR" dirty="0"/>
              <a:t>, </a:t>
            </a:r>
            <a:r>
              <a:rPr lang="pt-BR" dirty="0" err="1"/>
              <a:t>etc</a:t>
            </a:r>
            <a:r>
              <a:rPr lang="pt-BR" dirty="0"/>
              <a:t>).</a:t>
            </a:r>
          </a:p>
          <a:p>
            <a:pPr>
              <a:buFont typeface="+mj-lt"/>
              <a:buAutoNum type="arabicPeriod"/>
            </a:pPr>
            <a:endParaRPr lang="pt-BR" dirty="0"/>
          </a:p>
          <a:p>
            <a:pPr>
              <a:buFont typeface="+mj-lt"/>
              <a:buAutoNum type="arabicPeriod"/>
            </a:pPr>
            <a:r>
              <a:rPr lang="pt-BR" dirty="0"/>
              <a:t>Use os tipos adequados: INT, VARCHAR, DATE, DECIMAL.</a:t>
            </a:r>
          </a:p>
          <a:p>
            <a:pPr>
              <a:buFont typeface="+mj-lt"/>
              <a:buAutoNum type="arabicPeriod"/>
            </a:pPr>
            <a:endParaRPr lang="pt-BR" dirty="0"/>
          </a:p>
          <a:p>
            <a:pPr>
              <a:buFont typeface="+mj-lt"/>
              <a:buAutoNum type="arabicPeriod"/>
            </a:pPr>
            <a:r>
              <a:rPr lang="pt-BR" dirty="0"/>
              <a:t>Aplique PRIMARY KEY, FOREIGN KEY, e NOT NULL.</a:t>
            </a:r>
          </a:p>
          <a:p>
            <a:pPr>
              <a:buFont typeface="+mj-lt"/>
              <a:buAutoNum type="arabicPeriod"/>
            </a:pPr>
            <a:endParaRPr lang="pt-BR" dirty="0"/>
          </a:p>
          <a:p>
            <a:pPr>
              <a:buFont typeface="+mj-lt"/>
              <a:buAutoNum type="arabicPeriod"/>
            </a:pPr>
            <a:r>
              <a:rPr lang="pt-BR" dirty="0"/>
              <a:t>Depois, use ALTER TABLE para: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Adicionar uma coluna nova em "alunos" chamada </a:t>
            </a:r>
            <a:r>
              <a:rPr lang="pt-BR" dirty="0" err="1"/>
              <a:t>email</a:t>
            </a:r>
            <a:r>
              <a:rPr lang="pt-B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Alterar o tipo da coluna preço em "livros" para DECIMAL(8,2).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Apagar a coluna telefone da tabela "alunos" (apenas para treinar).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847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7DAD1-929A-20FA-1E6D-79BE2840B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2059ED-4906-9435-6A0B-2D7C981B819C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99D6AAD-02BB-ECC3-68DF-E54439DB5EA6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7CE7C7C-A8C4-2ECD-783A-38F293A7C023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B913655-F9DD-00E5-F3CA-F14A779B3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A8DEE86-56BC-A8CA-20DD-541F6FA36ADF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3E51851-CF74-C350-0AA6-2DFFA2B903C4}"/>
              </a:ext>
            </a:extLst>
          </p:cNvPr>
          <p:cNvSpPr txBox="1"/>
          <p:nvPr/>
        </p:nvSpPr>
        <p:spPr>
          <a:xfrm>
            <a:off x="357188" y="1280986"/>
            <a:ext cx="5472113" cy="1897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Informação é o dado interpretado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Quando damos sentido ao dado, ele vira informação.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Exemplos: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Dado: “8”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Informação: “João tirou nota 8 em matemática”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C3D9E42-C80D-B662-E323-ED582B0456B6}"/>
              </a:ext>
            </a:extLst>
          </p:cNvPr>
          <p:cNvSpPr txBox="1"/>
          <p:nvPr/>
        </p:nvSpPr>
        <p:spPr>
          <a:xfrm>
            <a:off x="357188" y="688251"/>
            <a:ext cx="5472113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Informação = Dado com contexto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19DB1264-E98B-EA6E-C9F0-AF4928CECFB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O gráfico abaixo apresenta a média das notas nas avaliações de cada  bimestre dos estudantes de uma turma - brainly.com.br">
            <a:extLst>
              <a:ext uri="{FF2B5EF4-FFF2-40B4-BE49-F238E27FC236}">
                <a16:creationId xmlns:a16="http://schemas.microsoft.com/office/drawing/2014/main" id="{9A0C1838-8DDA-EF0A-6300-F80C84B59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1" y="3351048"/>
            <a:ext cx="62293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4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7A469-87FF-0856-5129-2B8A9C23A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7225C27-F4D4-56D4-07BA-26C87C9E546A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5B3008-9D1B-FBF3-B9B0-A5B48EAACA72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3A16F3D-9DD1-15A9-6D60-B394BEF82EAE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5549760-B489-94F0-8394-CB2398642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5E8AC3F-22FA-762C-7C42-2A16E28A2F0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1211DFE-0D8B-CBD3-0F84-F88A0318AFC7}"/>
              </a:ext>
            </a:extLst>
          </p:cNvPr>
          <p:cNvSpPr txBox="1"/>
          <p:nvPr/>
        </p:nvSpPr>
        <p:spPr>
          <a:xfrm>
            <a:off x="357188" y="1280986"/>
            <a:ext cx="6973252" cy="337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Conhecimento é quando usamos a informação para tomar uma decisão.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Exemplos: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João percebe que sempre tira nota baixa quando não estuda na véspera -&gt; ele decide mudar seus hábitos.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Vendas do supermercado despencam na parte de presunto -&gt;  Decidem fazer uma promoção ou até mesmo colocar o produto mais próximo da padaria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F211244-EFD2-579F-F037-92EA4438E6D3}"/>
              </a:ext>
            </a:extLst>
          </p:cNvPr>
          <p:cNvSpPr txBox="1"/>
          <p:nvPr/>
        </p:nvSpPr>
        <p:spPr>
          <a:xfrm>
            <a:off x="357188" y="688251"/>
            <a:ext cx="5472113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Conhecimento = Análise da informação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C02A399D-451D-C3E7-1618-44059F76B9F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Cérebro Da Criança Com Ilustração Das Engrenagens Ilustração ...">
            <a:extLst>
              <a:ext uri="{FF2B5EF4-FFF2-40B4-BE49-F238E27FC236}">
                <a16:creationId xmlns:a16="http://schemas.microsoft.com/office/drawing/2014/main" id="{DB4F581E-8213-1B7E-6391-73D884018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248" y="1108879"/>
            <a:ext cx="4240564" cy="424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06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3D97D-80AD-361A-6DCF-1411A8E50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4350915-DF23-74FC-4D64-24E979C773C6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8D6EE18-81C2-6B75-FA44-7C85FA45F630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47868D5-9787-5753-893F-8196AABEE64A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327E5CE-1AEB-A22E-B66B-89AFBCD3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14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581E88F-7FB5-9794-CD57-D4322CEA00D7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2FD4C1-7F65-500D-19DF-FCDE8D0B905C}"/>
              </a:ext>
            </a:extLst>
          </p:cNvPr>
          <p:cNvSpPr txBox="1"/>
          <p:nvPr/>
        </p:nvSpPr>
        <p:spPr>
          <a:xfrm>
            <a:off x="357188" y="1280986"/>
            <a:ext cx="6973252" cy="1897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Exemplos do dia a dia: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Redes sociais: = dados, engajamento = informação, estratégia de post = conhecimento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Spotify: músicas ouvidas = dado, top 10 do mês = informação, sugestão de playlist = conhecimento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A218C75-0AC6-7CBB-1147-0580EB457DC6}"/>
              </a:ext>
            </a:extLst>
          </p:cNvPr>
          <p:cNvSpPr txBox="1"/>
          <p:nvPr/>
        </p:nvSpPr>
        <p:spPr>
          <a:xfrm>
            <a:off x="357188" y="688251"/>
            <a:ext cx="5472113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Dados, Informação e conhecimento no cotidiano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2EAE3C06-404B-AEB9-AD63-BE78E5B2293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49C0531-3579-71C3-CB12-C4EFDB9D1057}"/>
              </a:ext>
            </a:extLst>
          </p:cNvPr>
          <p:cNvSpPr txBox="1"/>
          <p:nvPr/>
        </p:nvSpPr>
        <p:spPr>
          <a:xfrm>
            <a:off x="5689520" y="5668455"/>
            <a:ext cx="65470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“Spotify: </a:t>
            </a:r>
            <a:r>
              <a:rPr lang="pt-BR" i="1" dirty="0"/>
              <a:t>Eu vi que você ouviu a mesma música 22 vezes em um dia…”</a:t>
            </a:r>
            <a:br>
              <a:rPr lang="pt-BR" dirty="0"/>
            </a:br>
            <a:r>
              <a:rPr lang="pt-BR" dirty="0"/>
              <a:t>Legenda: </a:t>
            </a:r>
            <a:r>
              <a:rPr lang="pt-BR" b="1" dirty="0"/>
              <a:t>Spotify usando dados, informação e conhecimento.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263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B6512-5355-41C7-DA9D-E8DE7D0B0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86814E-5D36-C8ED-FDC8-C1539D16F498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F4CA0D9-4B50-9F22-7EC7-BDFF3A410B90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BA3109-3DFE-C227-7FA6-2FE98A6C3771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3E7CEAD-7C63-3444-146C-308AD57F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8F3B6D8-79FA-1144-D447-260B744D7AA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83B3A9-BA26-9035-0E58-F09E8AB69413}"/>
              </a:ext>
            </a:extLst>
          </p:cNvPr>
          <p:cNvSpPr txBox="1"/>
          <p:nvPr/>
        </p:nvSpPr>
        <p:spPr>
          <a:xfrm>
            <a:off x="357188" y="1280986"/>
            <a:ext cx="5472113" cy="2267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Um  banco  de  dados  é  uma  coleção  de  dados relacionados,  representando  informações  sobre  um domínio  específico,  ou  seja,  sempre  que  for  possível agrupar informações que se relacionam e tratam de um mesmo  assunto,  posso  dizer  que  tenho  um  banco  de dados.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26E17D-BD67-E824-707C-FCD2F96FD448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O que é um Banco de Dados?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AC908FD0-42F5-93F0-F488-AB9BE013B2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ject 2">
            <a:extLst>
              <a:ext uri="{FF2B5EF4-FFF2-40B4-BE49-F238E27FC236}">
                <a16:creationId xmlns:a16="http://schemas.microsoft.com/office/drawing/2014/main" id="{CCA6FC56-F7A7-2AEB-6A61-A57D76FF5EA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0288" y="1569306"/>
            <a:ext cx="4954524" cy="419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3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E87AC-135D-9BB7-FF71-F246BFD2B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457C0C1-343E-317D-4DFB-CBDF204F368F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02C5018-64ED-710D-CF06-D692CB4E6DC2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68E7DC4-4CB9-22F2-809C-FB0F55F8CE79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04B3FE8-40A2-59F3-0604-596C73485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7229586-7F33-766A-BDE0-F3995B18513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43EA35-B374-8A5C-693C-4F89A5C25641}"/>
              </a:ext>
            </a:extLst>
          </p:cNvPr>
          <p:cNvSpPr txBox="1"/>
          <p:nvPr/>
        </p:nvSpPr>
        <p:spPr>
          <a:xfrm>
            <a:off x="357188" y="1280986"/>
            <a:ext cx="5472113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Um   banco   de   dados   não   tem,   necessariamente   de   estar 	informatizado, no entanto, é necessário que os dados tenham algum 	tipo de significado e organização.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B63A0DF-7697-7B75-19F4-B74C9584407B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O que é um Banco de Dados?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F6DD5B80-3DCE-5F52-D7BE-5D315A37FE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4307FF9D-9943-37C2-1C3D-931A3102154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1196" y="3997452"/>
            <a:ext cx="2113788" cy="2071116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1559C237-9B98-C89B-F46D-1BDD17A1455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37632" y="4175759"/>
            <a:ext cx="2289048" cy="1714500"/>
          </a:xfrm>
          <a:prstGeom prst="rect">
            <a:avLst/>
          </a:prstGeom>
        </p:spPr>
      </p:pic>
      <p:pic>
        <p:nvPicPr>
          <p:cNvPr id="10" name="object 6">
            <a:extLst>
              <a:ext uri="{FF2B5EF4-FFF2-40B4-BE49-F238E27FC236}">
                <a16:creationId xmlns:a16="http://schemas.microsoft.com/office/drawing/2014/main" id="{CFF801DC-CCA9-627B-C7D4-5497CB14B78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84235" y="3663696"/>
            <a:ext cx="2226564" cy="22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9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5FEE6-A80D-6B1B-D7FC-FB19376DA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D55D160-DF60-1E27-5815-80335F2A364C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5D48E5B-C92D-9309-BBFD-B2FCDE76CFED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16ED041-4743-04C5-9CB2-1A71B493FFCD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6349F4E-0CFE-49D3-8A8F-746B51CC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17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D1E740A-436D-07E9-A179-2F4D91D54382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8E24FA2-6EC0-C650-0820-60F6E0501259}"/>
              </a:ext>
            </a:extLst>
          </p:cNvPr>
          <p:cNvSpPr txBox="1"/>
          <p:nvPr/>
        </p:nvSpPr>
        <p:spPr>
          <a:xfrm>
            <a:off x="357188" y="1280986"/>
            <a:ext cx="5472113" cy="2636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Em arquivos de texto, planilhas, fichas físicas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Problemas comuns: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Redundância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Dificuldade de acesso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Erro manuais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1B2D3A5-B9D6-38A3-88F3-0EA76E0149D0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Como eram os dados antes dos bancos de dados informatizados?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89E01E30-2014-720D-78EC-21E8F2B0A21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Problemas ao manter um arquivo físico - 15/09/2020">
            <a:extLst>
              <a:ext uri="{FF2B5EF4-FFF2-40B4-BE49-F238E27FC236}">
                <a16:creationId xmlns:a16="http://schemas.microsoft.com/office/drawing/2014/main" id="{811D6F2B-DF31-EB44-34FC-C92EDB203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165" y="1503534"/>
            <a:ext cx="6076845" cy="363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BA66354-FF18-3B2B-DB4B-A30406673B1B}"/>
              </a:ext>
            </a:extLst>
          </p:cNvPr>
          <p:cNvSpPr txBox="1"/>
          <p:nvPr/>
        </p:nvSpPr>
        <p:spPr>
          <a:xfrm>
            <a:off x="5829301" y="5207682"/>
            <a:ext cx="686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/>
              <a:t>“É só da CTRL+F que tu acha o nome do individuo...”</a:t>
            </a:r>
          </a:p>
        </p:txBody>
      </p:sp>
    </p:spTree>
    <p:extLst>
      <p:ext uri="{BB962C8B-B14F-4D97-AF65-F5344CB8AC3E}">
        <p14:creationId xmlns:p14="http://schemas.microsoft.com/office/powerpoint/2010/main" val="213631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EF727-AD4C-BAE9-4FE0-8B98D45EB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06911C-652B-DB0E-63C7-61746F7A7D7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24ECA6C-9B4A-A622-22A4-572A0F49D682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1EFB80F-D7EB-5F26-9309-021C063BB222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2D1DC6C-1683-57D1-D66E-CCFDD760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18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A743080-2284-2946-8B89-6D3C3380F6B6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82FFA3B-A7EA-997C-DF35-EAD844B1AA4F}"/>
              </a:ext>
            </a:extLst>
          </p:cNvPr>
          <p:cNvSpPr txBox="1"/>
          <p:nvPr/>
        </p:nvSpPr>
        <p:spPr>
          <a:xfrm>
            <a:off x="357188" y="1280986"/>
            <a:ext cx="5472113" cy="3005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📘 Definição: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Conjunto organizado de dados, com regras e estrutura para facilitar o acesso, gerenciamento e atualização.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🏢 Exemplo prático: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Uma escola usa um BD para armazenar notas, presenças, matrículas e boletins.</a:t>
            </a:r>
          </a:p>
          <a:p>
            <a:pPr algn="just">
              <a:lnSpc>
                <a:spcPct val="150000"/>
              </a:lnSpc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7DCDCA-5D4C-7878-ADB2-A1DA4BFC31C9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E o que são banco de dados informatizados?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E2D7EF66-CD5B-6768-CDDB-7AE02E46C0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Conexão com mais de uma tabela - MySQL - Fórum Script Brasil">
            <a:extLst>
              <a:ext uri="{FF2B5EF4-FFF2-40B4-BE49-F238E27FC236}">
                <a16:creationId xmlns:a16="http://schemas.microsoft.com/office/drawing/2014/main" id="{CCD6434C-33C3-EB59-F43B-E8A84BB84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560" y="1847703"/>
            <a:ext cx="5931058" cy="332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238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BF8AE-A0A7-C607-ED5A-60E27D983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B61C9CF-25CA-53DB-FF21-76A3A712CEFA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A0DA141-BBE7-7F32-CB09-7BC198B6D3F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F5FCE56-4A92-141F-75DB-8ACA7D918099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369D80D-46EA-CB83-A16A-4E2A0E561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396CA20-8CF8-7377-57E3-B97D5FAA7A4D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E96C59-C8C9-DBE4-812E-49AFF64AFB42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Diferenças entre Arquivos e Banco de Dados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5F66B6D0-1579-6D5D-23CB-BFD9448FB9C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17010E34-3A90-1DC5-3C92-6BAD23756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46179"/>
              </p:ext>
            </p:extLst>
          </p:nvPr>
        </p:nvGraphicFramePr>
        <p:xfrm>
          <a:off x="2726055" y="1700836"/>
          <a:ext cx="6408420" cy="3581399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933700">
                  <a:extLst>
                    <a:ext uri="{9D8B030D-6E8A-4147-A177-3AD203B41FA5}">
                      <a16:colId xmlns:a16="http://schemas.microsoft.com/office/drawing/2014/main" val="2564122845"/>
                    </a:ext>
                  </a:extLst>
                </a:gridCol>
                <a:gridCol w="3474720">
                  <a:extLst>
                    <a:ext uri="{9D8B030D-6E8A-4147-A177-3AD203B41FA5}">
                      <a16:colId xmlns:a16="http://schemas.microsoft.com/office/drawing/2014/main" val="513530825"/>
                    </a:ext>
                  </a:extLst>
                </a:gridCol>
              </a:tblGrid>
              <a:tr h="50620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Arquivos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Banco de Dados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5447702"/>
                  </a:ext>
                </a:extLst>
              </a:tr>
              <a:tr h="75930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Sem estrutura rígida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Estrutura padronizada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4509446"/>
                  </a:ext>
                </a:extLst>
              </a:tr>
              <a:tr h="5062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Difícil de manter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Fácil de atualizar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1685317"/>
                  </a:ext>
                </a:extLst>
              </a:tr>
              <a:tr h="105037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Pouca segurança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Segurança reforçada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7177568"/>
                  </a:ext>
                </a:extLst>
              </a:tr>
              <a:tr h="75930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Redundância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Menos redundância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6033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371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FB22E-C751-A680-2988-A14AA56A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2E91B5B-8375-ED92-B727-33019394CA8F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C8279EB-D77C-53E1-E623-43105FE13C57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B5AF705-A484-B192-D948-4931759EF713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B675B22-16F2-83A3-6B71-09FC6149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6C7F5F-B770-F6E8-249C-DD4CE3D688B1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31B3E9A-ADF2-FB44-ECCA-3BAFB4251269}"/>
              </a:ext>
            </a:extLst>
          </p:cNvPr>
          <p:cNvSpPr txBox="1"/>
          <p:nvPr/>
        </p:nvSpPr>
        <p:spPr>
          <a:xfrm>
            <a:off x="357188" y="1280986"/>
            <a:ext cx="5472113" cy="2354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DDL (Data </a:t>
            </a:r>
            <a:r>
              <a:rPr lang="pt-BR" sz="2000" b="1" dirty="0" err="1"/>
              <a:t>Definition</a:t>
            </a:r>
            <a:r>
              <a:rPr lang="pt-BR" sz="2000" b="1" dirty="0"/>
              <a:t> </a:t>
            </a:r>
            <a:r>
              <a:rPr lang="pt-BR" sz="2000" b="1" dirty="0" err="1"/>
              <a:t>Language</a:t>
            </a:r>
            <a:r>
              <a:rPr lang="pt-BR" sz="2000" b="1" dirty="0"/>
              <a:t>)</a:t>
            </a:r>
            <a:r>
              <a:rPr lang="pt-BR" sz="2000" dirty="0"/>
              <a:t> é a parte da linguagem SQL usada para </a:t>
            </a:r>
            <a:r>
              <a:rPr lang="pt-BR" sz="2000" b="1" dirty="0"/>
              <a:t>definir e modificar a estrutura do banco de dados</a:t>
            </a:r>
            <a:r>
              <a:rPr lang="pt-BR" sz="2000" dirty="0"/>
              <a:t>, como criar, alterar ou apagar tabelas, colunas, e restrições.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F3B040A-B75F-236D-E936-26FB8AB87012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O que é DDL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C1382866-107F-10D0-01A3-230BAE98AD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DL">
            <a:extLst>
              <a:ext uri="{FF2B5EF4-FFF2-40B4-BE49-F238E27FC236}">
                <a16:creationId xmlns:a16="http://schemas.microsoft.com/office/drawing/2014/main" id="{0CC743DD-A1F1-E9A9-9BD6-B07E7034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306" y="1322669"/>
            <a:ext cx="5283903" cy="366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624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CE5CA-B757-C9EB-449C-02EB74C8E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9C3DB8-18D5-7762-21C4-B2FB165FB803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E0EA2D0-1E02-4A3D-C0C1-A3971455C53D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08755F2-D457-C0F7-DE6A-C8FBA86EF4C7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5D43246-8E45-CE5A-01FE-FD89BC48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73B829C-1C32-F3BE-B7F0-AEF1852DA47A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5B0507-D23A-F0FF-0946-161CCC6A0676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Tipos de Bancos de Dados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5781C1C6-D66A-0E8A-857A-6AC0A8F7895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D0CF6E0-8690-2D20-CE90-C83D279AA338}"/>
              </a:ext>
            </a:extLst>
          </p:cNvPr>
          <p:cNvSpPr txBox="1"/>
          <p:nvPr/>
        </p:nvSpPr>
        <p:spPr>
          <a:xfrm>
            <a:off x="357188" y="1280986"/>
            <a:ext cx="6973252" cy="337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Relacional (tabelas interligadas –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ex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: MySQL, PostgreSQL)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NoSQL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 (dados flexíveis –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ex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MongoDB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Orientado a Objetos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Distribuído, em nuvem, gráfico...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/>
              <a:t>Foco do curso:</a:t>
            </a:r>
            <a:r>
              <a:rPr lang="pt-BR" sz="1600" dirty="0"/>
              <a:t> Banco de dados </a:t>
            </a:r>
            <a:r>
              <a:rPr lang="pt-BR" sz="1600" b="1" dirty="0"/>
              <a:t>relacional</a:t>
            </a:r>
            <a:r>
              <a:rPr lang="pt-BR" sz="1600" dirty="0"/>
              <a:t>!</a:t>
            </a: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6AD9EF86-D0A1-12F8-3279-0C35E31EA19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4728" y="2541902"/>
            <a:ext cx="1549907" cy="794003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451F16CB-4753-456E-FB59-CC02C24B407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40344" y="1344036"/>
            <a:ext cx="1551431" cy="1094232"/>
          </a:xfrm>
          <a:prstGeom prst="rect">
            <a:avLst/>
          </a:prstGeom>
        </p:spPr>
      </p:pic>
      <p:pic>
        <p:nvPicPr>
          <p:cNvPr id="10" name="object 6">
            <a:extLst>
              <a:ext uri="{FF2B5EF4-FFF2-40B4-BE49-F238E27FC236}">
                <a16:creationId xmlns:a16="http://schemas.microsoft.com/office/drawing/2014/main" id="{898DDB5F-3CD7-B106-C6B7-575678B6A50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64727" y="3500497"/>
            <a:ext cx="1568196" cy="252984"/>
          </a:xfrm>
          <a:prstGeom prst="rect">
            <a:avLst/>
          </a:prstGeom>
        </p:spPr>
      </p:pic>
      <p:pic>
        <p:nvPicPr>
          <p:cNvPr id="11" name="object 7">
            <a:extLst>
              <a:ext uri="{FF2B5EF4-FFF2-40B4-BE49-F238E27FC236}">
                <a16:creationId xmlns:a16="http://schemas.microsoft.com/office/drawing/2014/main" id="{D828D419-875E-CBD9-5104-E61B926BD10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64728" y="3918073"/>
            <a:ext cx="1594103" cy="1344168"/>
          </a:xfrm>
          <a:prstGeom prst="rect">
            <a:avLst/>
          </a:prstGeom>
        </p:spPr>
      </p:pic>
      <p:pic>
        <p:nvPicPr>
          <p:cNvPr id="14" name="object 8">
            <a:extLst>
              <a:ext uri="{FF2B5EF4-FFF2-40B4-BE49-F238E27FC236}">
                <a16:creationId xmlns:a16="http://schemas.microsoft.com/office/drawing/2014/main" id="{87749274-C4EC-44B2-909A-7957D807705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40344" y="5426833"/>
            <a:ext cx="1618487" cy="47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2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2D252-3951-9C20-9E50-F1D25EBB9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D4160A2-4F6F-1DF8-97EF-EFAA73A68016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F58A719-46C3-826E-F1F3-6DB7BF42EEBE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6FB1D37-5447-9BF0-55AC-052A0A328774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1A07667-B9A7-B7C2-E621-6435A1B6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B28AB41-665A-08F4-3D47-4E5EF6FF841E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E06CC1-F369-5AD4-FF1F-C4448651A1DD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O que é um SGBD?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05D057C7-9331-6801-8488-4EF779942EA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6C9B72C-C641-9BBA-5072-B3AE5B45753E}"/>
              </a:ext>
            </a:extLst>
          </p:cNvPr>
          <p:cNvSpPr txBox="1"/>
          <p:nvPr/>
        </p:nvSpPr>
        <p:spPr>
          <a:xfrm>
            <a:off x="357188" y="1280986"/>
            <a:ext cx="6973252" cy="337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O Sistema Gerenciador de Banco de Dados (SGBD) é uma aplicação informatizada(software) que fornece uma interface entre os dados que são armazenados fisicamente no banco de dados e o usuário.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O SGBD possui recursos capazes de manipular as informações do banco de dados e interagir com o usuário.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Exemplos de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SGBDs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 são: Oracle, SQL Server, PostgreSQL, MySQL, o próprio Access do pacote Microsoft Office, entre outros.</a:t>
            </a: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7D2BCD36-EF4B-2938-E2EE-75E71588F9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4728" y="2541902"/>
            <a:ext cx="1549907" cy="794003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09247CAB-1658-9E95-20E4-4B6287BB91D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40344" y="1344036"/>
            <a:ext cx="1551431" cy="1094232"/>
          </a:xfrm>
          <a:prstGeom prst="rect">
            <a:avLst/>
          </a:prstGeom>
        </p:spPr>
      </p:pic>
      <p:pic>
        <p:nvPicPr>
          <p:cNvPr id="10" name="object 6">
            <a:extLst>
              <a:ext uri="{FF2B5EF4-FFF2-40B4-BE49-F238E27FC236}">
                <a16:creationId xmlns:a16="http://schemas.microsoft.com/office/drawing/2014/main" id="{10F49F6B-34F1-365E-B49D-D8C66FFF997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64727" y="3500497"/>
            <a:ext cx="1568196" cy="252984"/>
          </a:xfrm>
          <a:prstGeom prst="rect">
            <a:avLst/>
          </a:prstGeom>
        </p:spPr>
      </p:pic>
      <p:pic>
        <p:nvPicPr>
          <p:cNvPr id="11" name="object 7">
            <a:extLst>
              <a:ext uri="{FF2B5EF4-FFF2-40B4-BE49-F238E27FC236}">
                <a16:creationId xmlns:a16="http://schemas.microsoft.com/office/drawing/2014/main" id="{4F6B3AD2-D72E-9A2F-2D9B-E7BE30742E3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64728" y="3918073"/>
            <a:ext cx="1594103" cy="1344168"/>
          </a:xfrm>
          <a:prstGeom prst="rect">
            <a:avLst/>
          </a:prstGeom>
        </p:spPr>
      </p:pic>
      <p:pic>
        <p:nvPicPr>
          <p:cNvPr id="14" name="object 8">
            <a:extLst>
              <a:ext uri="{FF2B5EF4-FFF2-40B4-BE49-F238E27FC236}">
                <a16:creationId xmlns:a16="http://schemas.microsoft.com/office/drawing/2014/main" id="{2637CF47-DCAF-2486-FFF6-6D6C7260418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40344" y="5426833"/>
            <a:ext cx="1618487" cy="47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9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37AFF-7131-40E6-3D47-04B449FB0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29B818B-F321-5E31-B151-519A653EFAB8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FAD393A-0F0E-C845-8EDD-655ACB4EC94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DE6D586-6905-2D69-BBED-123A6153EB91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061DF99-96FE-FAF1-60D7-4714BB19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22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F523674-9085-3183-E790-FB2C8D64CDA5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89F3D6B-6F77-4BA1-395A-B8803A3EC382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SGBD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59B754B5-F7AF-CCA1-0501-ADF1B08C7FD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E8190E8-D1BB-4622-8AAF-1466ED4EB01B}"/>
              </a:ext>
            </a:extLst>
          </p:cNvPr>
          <p:cNvSpPr txBox="1"/>
          <p:nvPr/>
        </p:nvSpPr>
        <p:spPr>
          <a:xfrm>
            <a:off x="357188" y="1280986"/>
            <a:ext cx="11477624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O SGBD necessita de uma linguagem que permita ao usuário(pessoa ou aplicação) consultar ou operar sobre o banco de dados.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É nesse ponto que aparece a linguagem SQL (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Structured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 Query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Language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923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FE5A0-C522-B013-DAD9-D1728123B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3F1BB6C-A23C-B707-E9AE-9777CAC1BD75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283A6EE-EC60-8DB0-C589-7127F3A761EB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1B55322-E1F8-38B8-6608-0884FF08AD0C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9D70C8B-4895-E0E0-0505-43D5F5178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23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CF774004-0F20-AA40-B633-981193C6AB37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D6E2ED-C423-14F9-0007-8B3C73A0E7DD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SQL - </a:t>
            </a:r>
            <a:r>
              <a:rPr lang="pt-BR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Structured</a:t>
            </a: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 Query </a:t>
            </a:r>
            <a:r>
              <a:rPr lang="pt-BR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Language</a:t>
            </a:r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BF4A2D51-5873-906F-7E2F-3B0E00112A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7EEA710-C7DF-D949-3A1B-2E1B3028A76B}"/>
              </a:ext>
            </a:extLst>
          </p:cNvPr>
          <p:cNvSpPr txBox="1"/>
          <p:nvPr/>
        </p:nvSpPr>
        <p:spPr>
          <a:xfrm>
            <a:off x="357188" y="1280986"/>
            <a:ext cx="11477624" cy="1897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Atualmente a linguagem SQL é considerada um padrão dos SGBDR, por isso todos os fabricantes a integram em seus produtos.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O fato de ser um padrão permite que as características essenciais da linguagem são mantidas iguais nos produtos de todos os fabricantes destes sistemas.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A SQL só possui um objetivo que é servir de interface entre o usuário dos dados e o SGBD.</a:t>
            </a:r>
          </a:p>
        </p:txBody>
      </p:sp>
    </p:spTree>
    <p:extLst>
      <p:ext uri="{BB962C8B-B14F-4D97-AF65-F5344CB8AC3E}">
        <p14:creationId xmlns:p14="http://schemas.microsoft.com/office/powerpoint/2010/main" val="49601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0A407-737D-F3EA-1418-7A0A8A5A6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E6BCEF1-842D-FB25-5C11-D9CE240C07C0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93AD7A6-727F-C88B-62B5-B3FB3CE388FB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4CB7DD9-62B9-B431-3780-8A7472979F4B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F4488DA-7C9F-AD8B-0BBF-66F35C735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24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21E9CA3-A867-B303-CB1C-C8AA546475B1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EAE104-B5BA-86CD-60D8-ED6969CE7439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Caracteristicas</a:t>
            </a:r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E879DA6C-A52D-A2AD-1EBA-2CDC6D6722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8B17FEB-379A-1844-04D3-7D3CE89C0D72}"/>
              </a:ext>
            </a:extLst>
          </p:cNvPr>
          <p:cNvSpPr txBox="1"/>
          <p:nvPr/>
        </p:nvSpPr>
        <p:spPr>
          <a:xfrm>
            <a:off x="357188" y="1280986"/>
            <a:ext cx="11477624" cy="2267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Com a linguagem SQL é possível: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Criar, alterar e remover todos os elementos de um banco de dados como tabelas,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views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 e índices.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Inserir, alterar e apagar dados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Consultar o Banco de Dados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Controlar o acesso dos usuários ao Banco de Dados e as operações que cada um deles pode ter acesso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Garantir a consistência e integridade dos dados</a:t>
            </a:r>
          </a:p>
        </p:txBody>
      </p:sp>
    </p:spTree>
    <p:extLst>
      <p:ext uri="{BB962C8B-B14F-4D97-AF65-F5344CB8AC3E}">
        <p14:creationId xmlns:p14="http://schemas.microsoft.com/office/powerpoint/2010/main" val="33435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B9603-D038-3149-7095-FCFDC4268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11F0981-1DA5-F425-35DF-CB0B0548F33B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5B127F2-CDA3-7712-3B0F-3BD8F1D86A77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DA38A49-9349-1F6C-60E3-784BA8077C9F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88C3AC4-E954-212D-1C98-F745A201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7268873-213D-D42E-6ABC-F32274C7779B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E495B9-29ED-5048-2012-CF6F99FE5877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Divisões do SQL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574C015F-2465-A56A-E6E6-39CCD6BCB96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2AD6EB2-49C6-6549-3C5A-E8BA26F1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686" y="1221373"/>
            <a:ext cx="5828939" cy="479625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3926CDF-AD11-314E-35D4-EB0F668CD81F}"/>
              </a:ext>
            </a:extLst>
          </p:cNvPr>
          <p:cNvSpPr txBox="1"/>
          <p:nvPr/>
        </p:nvSpPr>
        <p:spPr>
          <a:xfrm>
            <a:off x="357188" y="2159226"/>
            <a:ext cx="4595812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O SQL é dividido entre alguns tipos de comandos, são eles:</a:t>
            </a:r>
            <a:b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DDL, DML, DCL, TCL e DQL</a:t>
            </a:r>
          </a:p>
        </p:txBody>
      </p:sp>
    </p:spTree>
    <p:extLst>
      <p:ext uri="{BB962C8B-B14F-4D97-AF65-F5344CB8AC3E}">
        <p14:creationId xmlns:p14="http://schemas.microsoft.com/office/powerpoint/2010/main" val="25586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3A2D-6416-17AE-E6C7-41C4AFF76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C5F6408-849D-3ED6-789D-2C376F3D780A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85D8479-A02A-A588-DE48-B26967C9DCC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005F9EC-E02B-01E1-9BE6-56ED3E881F0D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685CDBD-A117-9CBD-44A3-46869843A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26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CA214CC-31C3-70E3-6257-742434A5297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E1B5E87-E603-9D71-4949-2314E5D2AAFA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Divisões do SQL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31A39538-E567-EC43-63DA-F7CDB278F39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D6F620B0-DDC5-224F-C75D-A5775B3D7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429125"/>
              </p:ext>
            </p:extLst>
          </p:nvPr>
        </p:nvGraphicFramePr>
        <p:xfrm>
          <a:off x="219075" y="2019300"/>
          <a:ext cx="11534775" cy="275272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95325">
                  <a:extLst>
                    <a:ext uri="{9D8B030D-6E8A-4147-A177-3AD203B41FA5}">
                      <a16:colId xmlns:a16="http://schemas.microsoft.com/office/drawing/2014/main" val="2222723489"/>
                    </a:ext>
                  </a:extLst>
                </a:gridCol>
                <a:gridCol w="4676137">
                  <a:extLst>
                    <a:ext uri="{9D8B030D-6E8A-4147-A177-3AD203B41FA5}">
                      <a16:colId xmlns:a16="http://schemas.microsoft.com/office/drawing/2014/main" val="2743137340"/>
                    </a:ext>
                  </a:extLst>
                </a:gridCol>
                <a:gridCol w="3634494">
                  <a:extLst>
                    <a:ext uri="{9D8B030D-6E8A-4147-A177-3AD203B41FA5}">
                      <a16:colId xmlns:a16="http://schemas.microsoft.com/office/drawing/2014/main" val="3259341903"/>
                    </a:ext>
                  </a:extLst>
                </a:gridCol>
                <a:gridCol w="2528819">
                  <a:extLst>
                    <a:ext uri="{9D8B030D-6E8A-4147-A177-3AD203B41FA5}">
                      <a16:colId xmlns:a16="http://schemas.microsoft.com/office/drawing/2014/main" val="1318931516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effectLst/>
                        </a:rPr>
                        <a:t>Sigla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effectLst/>
                        </a:rPr>
                        <a:t>Nome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effectLst/>
                        </a:rPr>
                        <a:t>Função Principal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Exemplos de Comandos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93730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DDL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Data Definition Language (Linguagem de Definição de Dados)</a:t>
                      </a:r>
                      <a:endParaRPr lang="pt-BR" sz="1600" b="0" i="1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Criação e estruturação do banco de dados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CREATE, ALTER, DROP, TRUNCATE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99872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DML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Data </a:t>
                      </a:r>
                      <a:r>
                        <a:rPr lang="pt-BR" sz="1600" u="none" strike="noStrike" dirty="0" err="1">
                          <a:effectLst/>
                        </a:rPr>
                        <a:t>Manipulation</a:t>
                      </a:r>
                      <a:r>
                        <a:rPr lang="pt-BR" sz="1600" u="none" strike="noStrike" dirty="0">
                          <a:effectLst/>
                        </a:rPr>
                        <a:t> </a:t>
                      </a:r>
                      <a:r>
                        <a:rPr lang="pt-BR" sz="1600" u="none" strike="noStrike" dirty="0" err="1">
                          <a:effectLst/>
                        </a:rPr>
                        <a:t>Language</a:t>
                      </a:r>
                      <a:r>
                        <a:rPr lang="pt-BR" sz="1600" u="none" strike="noStrike" dirty="0">
                          <a:effectLst/>
                        </a:rPr>
                        <a:t> (Linguagem de Manipulação de Dados)</a:t>
                      </a:r>
                      <a:endParaRPr lang="pt-BR" sz="1600" b="0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Inserir, atualizar e remover dados das tabelas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INSERT, UPDATE, DELETE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253819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DQL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Data Query Language (Linguagem de Consulta de Dados)</a:t>
                      </a:r>
                      <a:endParaRPr lang="pt-BR" sz="1600" b="0" i="1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Consultar e recuperar dados do banco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SELECT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361184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DCL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Data Control Language (Linguagem de Controle de Dados)</a:t>
                      </a:r>
                      <a:endParaRPr lang="pt-BR" sz="1600" b="0" i="1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Gerenciar permissões e acessos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GRANT, REVOKE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4238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TCL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Transaction Control Language (Linguagem de Controle de Transações)</a:t>
                      </a:r>
                      <a:endParaRPr lang="pt-BR" sz="1600" b="0" i="1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Controlar transações no banco (salvar ou desfazer)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COMMIT, ROLLBACK, SAVEPOINT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8981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04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8398A-0391-FFAA-B302-1508FA46A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B9C6C8-6E6A-6BDB-5B74-12ADF7DC13C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539FDC2-2043-69D6-513A-8463D3C0737B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700EACD-393E-A4B4-479C-05723E901B58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EE575D7-6EE2-D27B-3424-AF1D3A7DF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27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0AF3D42-4F15-414B-0A87-22638E46BFE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2046BD-F39A-90EE-A2EF-B2DDE952DB54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Divisões do SQL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287DDC83-3167-5670-C40B-89C057A02EE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9A18929-D9B0-8A82-230E-B46665702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78" y="1015401"/>
            <a:ext cx="5067572" cy="416977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8264CF0-0BEB-02FD-F13B-2D783F7FC4B4}"/>
              </a:ext>
            </a:extLst>
          </p:cNvPr>
          <p:cNvSpPr txBox="1"/>
          <p:nvPr/>
        </p:nvSpPr>
        <p:spPr>
          <a:xfrm>
            <a:off x="357188" y="2159226"/>
            <a:ext cx="613886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 Dicas rápidas:</a:t>
            </a:r>
          </a:p>
          <a:p>
            <a:r>
              <a:rPr lang="pt-BR" sz="1600" dirty="0"/>
              <a:t>🛠️ </a:t>
            </a:r>
            <a:r>
              <a:rPr lang="pt-BR" sz="1600" b="1" dirty="0"/>
              <a:t>DDL</a:t>
            </a:r>
            <a:r>
              <a:rPr lang="pt-BR" sz="1600" dirty="0"/>
              <a:t>: Pensa na </a:t>
            </a:r>
            <a:r>
              <a:rPr lang="pt-BR" sz="1600" b="1" dirty="0"/>
              <a:t>estrutura do banco</a:t>
            </a:r>
            <a:r>
              <a:rPr lang="pt-BR" sz="1600" dirty="0"/>
              <a:t> – criar e modificar tabelas.</a:t>
            </a:r>
          </a:p>
          <a:p>
            <a:r>
              <a:rPr lang="pt-BR" sz="1600" dirty="0"/>
              <a:t>🧾 </a:t>
            </a:r>
            <a:r>
              <a:rPr lang="pt-BR" sz="1600" b="1" dirty="0"/>
              <a:t>DML</a:t>
            </a:r>
            <a:r>
              <a:rPr lang="pt-BR" sz="1600" dirty="0"/>
              <a:t>: Mexe nos </a:t>
            </a:r>
            <a:r>
              <a:rPr lang="pt-BR" sz="1600" b="1" dirty="0"/>
              <a:t>dados que estão dentro das tabelas</a:t>
            </a:r>
            <a:r>
              <a:rPr lang="pt-BR" sz="1600" dirty="0"/>
              <a:t>.</a:t>
            </a:r>
          </a:p>
          <a:p>
            <a:r>
              <a:rPr lang="pt-BR" sz="1600" dirty="0"/>
              <a:t>🔎 </a:t>
            </a:r>
            <a:r>
              <a:rPr lang="pt-BR" sz="1600" b="1" dirty="0"/>
              <a:t>DQL</a:t>
            </a:r>
            <a:r>
              <a:rPr lang="pt-BR" sz="1600" dirty="0"/>
              <a:t>: Serve </a:t>
            </a:r>
            <a:r>
              <a:rPr lang="pt-BR" sz="1600" b="1" dirty="0"/>
              <a:t>só para buscar informações</a:t>
            </a:r>
            <a:r>
              <a:rPr lang="pt-BR" sz="1600" dirty="0"/>
              <a:t> (e não altera nada).</a:t>
            </a:r>
          </a:p>
          <a:p>
            <a:r>
              <a:rPr lang="pt-BR" sz="1600" dirty="0"/>
              <a:t>🔐 </a:t>
            </a:r>
            <a:r>
              <a:rPr lang="pt-BR" sz="1600" b="1" dirty="0"/>
              <a:t>DCL</a:t>
            </a:r>
            <a:r>
              <a:rPr lang="pt-BR" sz="1600" dirty="0"/>
              <a:t>: Permite ou proíbe ações de usuários no banco.</a:t>
            </a:r>
          </a:p>
          <a:p>
            <a:r>
              <a:rPr lang="pt-BR" sz="1600" dirty="0"/>
              <a:t>♻️ </a:t>
            </a:r>
            <a:r>
              <a:rPr lang="pt-BR" sz="1600" b="1" dirty="0"/>
              <a:t>TCL</a:t>
            </a:r>
            <a:r>
              <a:rPr lang="pt-BR" sz="1600" dirty="0"/>
              <a:t>: Garante que os dados </a:t>
            </a:r>
            <a:r>
              <a:rPr lang="pt-BR" sz="1600" b="1" dirty="0"/>
              <a:t>não fiquem inconsistentes</a:t>
            </a:r>
            <a:r>
              <a:rPr lang="pt-BR" sz="1600" dirty="0"/>
              <a:t> se algo der errado (transações).</a:t>
            </a:r>
          </a:p>
        </p:txBody>
      </p:sp>
    </p:spTree>
    <p:extLst>
      <p:ext uri="{BB962C8B-B14F-4D97-AF65-F5344CB8AC3E}">
        <p14:creationId xmlns:p14="http://schemas.microsoft.com/office/powerpoint/2010/main" val="222161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18F59-343D-A98E-155A-C100BAAC5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D638EE-41C4-61F0-C471-C31B295D4EA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CF94A11-E691-E8AA-1769-913F8E9A9CD3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BB7B986-8576-4B5F-2ABF-5C6B4A25FD28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A7C8104-CCA5-F341-36ED-14816B0F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28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186B1EF-96F8-F9FF-28E4-EDD3C25E40FC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07FC929-6624-A3CA-E588-F413DF81E529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QUIZ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53B2C964-8856-1DF9-EA4E-947E2DDED1D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094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18C2-3F80-81BD-B1E2-9741AFFDD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38770EF-FAE2-6ED2-51F3-30599BA9C34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3C50B8-DA00-1022-576E-F9853FB62E5D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CDFB72A-F389-D155-876A-6ACB493B4180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F31DCC-C2AC-DCE0-BD03-FD892DBC00A5}"/>
              </a:ext>
            </a:extLst>
          </p:cNvPr>
          <p:cNvSpPr txBox="1"/>
          <p:nvPr/>
        </p:nvSpPr>
        <p:spPr>
          <a:xfrm>
            <a:off x="461960" y="1400175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#002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5DCCFD2-7B3C-CB9E-5808-8D773119ACFF}"/>
              </a:ext>
            </a:extLst>
          </p:cNvPr>
          <p:cNvSpPr txBox="1"/>
          <p:nvPr/>
        </p:nvSpPr>
        <p:spPr>
          <a:xfrm>
            <a:off x="461960" y="2282939"/>
            <a:ext cx="6281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Tipos de Dados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F2D932B-AE72-2817-BA6F-BDB886DDE0E4}"/>
              </a:ext>
            </a:extLst>
          </p:cNvPr>
          <p:cNvCxnSpPr>
            <a:cxnSpLocks/>
          </p:cNvCxnSpPr>
          <p:nvPr/>
        </p:nvCxnSpPr>
        <p:spPr>
          <a:xfrm flipV="1">
            <a:off x="461960" y="4110127"/>
            <a:ext cx="3205165" cy="1920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33EAB2F-68CB-FCF7-3DB5-3B25117614DE}"/>
              </a:ext>
            </a:extLst>
          </p:cNvPr>
          <p:cNvSpPr txBox="1"/>
          <p:nvPr/>
        </p:nvSpPr>
        <p:spPr>
          <a:xfrm>
            <a:off x="461959" y="4365760"/>
            <a:ext cx="63674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Perceber os problemas de guardar dados apenas em arquivos (planilhas, texto, papel).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Entender o que é um banco de dados e para que ele serve.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Conhecer os principais banco de dados existentes.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Identificar o banco de dados relacional como foco principal do curso.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Ver onde os bancos de dados aparecem na sua vida (jogos, apps, redes sociais...).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065E0F08-5AF3-7D80-936B-9353E42ABBF3}"/>
              </a:ext>
            </a:extLst>
          </p:cNvPr>
          <p:cNvCxnSpPr>
            <a:cxnSpLocks/>
          </p:cNvCxnSpPr>
          <p:nvPr/>
        </p:nvCxnSpPr>
        <p:spPr>
          <a:xfrm>
            <a:off x="8963025" y="0"/>
            <a:ext cx="0" cy="685845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E22B0D6-72D7-9793-B40A-4D015E3340F8}"/>
              </a:ext>
            </a:extLst>
          </p:cNvPr>
          <p:cNvSpPr txBox="1"/>
          <p:nvPr/>
        </p:nvSpPr>
        <p:spPr>
          <a:xfrm>
            <a:off x="9244013" y="1536174"/>
            <a:ext cx="2590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Professor: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Álvaro Lopes Rios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Disciplina: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Banco de Dados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Data: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02 de abril de 2025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Local: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Rio Branco/AC</a:t>
            </a:r>
          </a:p>
        </p:txBody>
      </p:sp>
      <p:pic>
        <p:nvPicPr>
          <p:cNvPr id="2" name="Google Shape;1357;p126">
            <a:extLst>
              <a:ext uri="{FF2B5EF4-FFF2-40B4-BE49-F238E27FC236}">
                <a16:creationId xmlns:a16="http://schemas.microsoft.com/office/drawing/2014/main" id="{BFAF626E-078E-CF23-59CD-ED2623C2AE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69" y="153741"/>
            <a:ext cx="558406" cy="69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874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BA05-8328-3BBC-2C23-85F1F807C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9D449A9-756D-8118-D9CE-89E0E53A8269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F578F8A-960A-BB62-1529-15BBED1C8312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9F62875-778D-757D-C16E-F73BE0A0591E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F0A877-72A5-7702-0C76-551E4A99B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359ABF8-25A0-977F-7BD6-FCAD0C6CDDEC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D7B093-2B32-744C-6B85-5915B478FDCC}"/>
              </a:ext>
            </a:extLst>
          </p:cNvPr>
          <p:cNvSpPr txBox="1"/>
          <p:nvPr/>
        </p:nvSpPr>
        <p:spPr>
          <a:xfrm>
            <a:off x="357188" y="1280986"/>
            <a:ext cx="5472113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CREATE TABLE </a:t>
            </a:r>
            <a:r>
              <a:rPr lang="pt-BR" sz="2000" dirty="0" err="1">
                <a:latin typeface="Roboto" panose="02000000000000000000" pitchFamily="2" charset="0"/>
                <a:ea typeface="Roboto" panose="02000000000000000000" pitchFamily="2" charset="0"/>
              </a:rPr>
              <a:t>nome_tabela</a:t>
            </a: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    </a:t>
            </a:r>
            <a:r>
              <a:rPr lang="pt-BR" sz="2000" dirty="0" err="1">
                <a:latin typeface="Roboto" panose="02000000000000000000" pitchFamily="2" charset="0"/>
                <a:ea typeface="Roboto" panose="02000000000000000000" pitchFamily="2" charset="0"/>
              </a:rPr>
              <a:t>nome_coluna</a:t>
            </a: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2000" dirty="0" err="1">
                <a:latin typeface="Roboto" panose="02000000000000000000" pitchFamily="2" charset="0"/>
                <a:ea typeface="Roboto" panose="02000000000000000000" pitchFamily="2" charset="0"/>
              </a:rPr>
              <a:t>tipo_dado</a:t>
            </a: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 restrições,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    ...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);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9D833DF-E0B1-17B2-FC96-D7AED40D03F6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Sintaxe Básica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2DEF90C6-9111-8F57-D706-092AAEA65D5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1B6D9B6-EB6C-7B32-BA72-F2E2BA6D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87" y="3597787"/>
            <a:ext cx="5321114" cy="266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80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7ED3E-153A-C257-FE99-E7CFF2DCD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99A0D44-1F0D-CF4D-77AF-89EB1E26D332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EEAC4E3-070D-C63D-F485-2E09C96F2773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77EA997-1566-A0A8-17BB-E1411AE627D6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1D18F12-F8BA-E6B3-D35E-1F81CE5E4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D9AB08B-78E6-E4E6-88B4-1BB438FA1A18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10D016-375B-E2F7-8DE4-00DE8B6C4255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Tipos de Dados permitidos em SQL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AFCA220C-4F70-920A-CEEC-301D0B4A9A1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376AD60-8641-DD8A-0F26-315E691D16D1}"/>
              </a:ext>
            </a:extLst>
          </p:cNvPr>
          <p:cNvSpPr txBox="1"/>
          <p:nvPr/>
        </p:nvSpPr>
        <p:spPr>
          <a:xfrm>
            <a:off x="357188" y="2159226"/>
            <a:ext cx="459581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Numericos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9FB68EE8-7AF6-E04A-B8EB-211D9B3A159C}"/>
              </a:ext>
            </a:extLst>
          </p:cNvPr>
          <p:cNvGraphicFramePr>
            <a:graphicFrameLocks noGrp="1"/>
          </p:cNvGraphicFramePr>
          <p:nvPr/>
        </p:nvGraphicFramePr>
        <p:xfrm>
          <a:off x="3187702" y="2262922"/>
          <a:ext cx="7721600" cy="232791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1540077233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813295989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55293549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Tipo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Exemplo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047087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INT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Número inteiro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42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392241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SMALLINT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Inteiro pequeno (menos memória)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1200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662745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BIGINT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Inteiro grande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9,22337E+18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116589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DECIMAL(p, s) ou NUMERIC(p, s)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Número com precisão exata (p = total, s = casas decimais)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1234.56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45755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FLOAT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Número com ponto flutuante (menos preciso)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3.14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534365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REAL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Similar ao FLOAT com menor precisão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9.81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1457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591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CF425-9FD0-8A3E-4752-EBA6745B1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10FBC3-B75E-63CD-DB25-9385198AD70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660FCDB-3836-B858-8605-3B2F010BA0F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F137831-D82C-33BB-1E6B-9231AA926707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52B7C7A-A511-222F-36ED-74413E2A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31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425AD8A-6C8E-2A0B-9F13-56556146C502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26D74520-8F70-44A3-C13A-EB831659048C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Tipos de Dados permitidos em SQL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C184365D-9890-08A4-BEBC-2E4F733674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C9B3764-BCB6-9F39-C787-3F2BBE6D426B}"/>
              </a:ext>
            </a:extLst>
          </p:cNvPr>
          <p:cNvSpPr txBox="1"/>
          <p:nvPr/>
        </p:nvSpPr>
        <p:spPr>
          <a:xfrm>
            <a:off x="357188" y="2159226"/>
            <a:ext cx="459581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Textos (Cadeia de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Caracters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):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E132B3F4-8D6E-7B73-E8F7-ECBE2C618760}"/>
              </a:ext>
            </a:extLst>
          </p:cNvPr>
          <p:cNvGraphicFramePr>
            <a:graphicFrameLocks noGrp="1"/>
          </p:cNvGraphicFramePr>
          <p:nvPr/>
        </p:nvGraphicFramePr>
        <p:xfrm>
          <a:off x="3756025" y="2733675"/>
          <a:ext cx="7721600" cy="129730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2291429605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39173451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681232097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Tipo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Exemplo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49004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CHAR(n)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Texto fixo com n caracteres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'ABC' → 'ABC '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134668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VARCHAR(n)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Texto variável até n caracteres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'Maria'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55555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TEXT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Texto longo (sem limite exato)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'Descrição completa do produto...'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9025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617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5DD4F-D9C2-31B4-8DB9-114960369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C8560EE-1418-008C-567E-AFC5627DEFB8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B108708-2E41-4A70-911A-8E617D52B725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4773BF9-FD89-D0A9-20C7-76BE32D8DF5A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1A9A2F6-91A8-92C8-FAC6-CACFE531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2D84002-3958-10A5-E439-3E2267A12DC3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73718B7-BE01-8599-9D74-7F37BBB98770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Tipos de Dados permitidos em SQL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C789CC3B-C1A1-F097-6767-C28A2083D1B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C65480E-BBB9-3684-3EB7-7BC383D3CFEE}"/>
              </a:ext>
            </a:extLst>
          </p:cNvPr>
          <p:cNvSpPr txBox="1"/>
          <p:nvPr/>
        </p:nvSpPr>
        <p:spPr>
          <a:xfrm>
            <a:off x="357188" y="2159226"/>
            <a:ext cx="459581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Datas e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Horarios</a:t>
            </a: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2FBC3B63-7C11-D62F-3FD5-9A6B5B070C88}"/>
              </a:ext>
            </a:extLst>
          </p:cNvPr>
          <p:cNvGraphicFramePr>
            <a:graphicFrameLocks noGrp="1"/>
          </p:cNvGraphicFramePr>
          <p:nvPr/>
        </p:nvGraphicFramePr>
        <p:xfrm>
          <a:off x="3756025" y="2733675"/>
          <a:ext cx="7721600" cy="173736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2291429605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39173451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681232097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r>
                        <a:rPr lang="pt-BR" b="1"/>
                        <a:t>Tipo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9004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r>
                        <a:rPr lang="pt-BR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'2025-03-29'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34668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r>
                        <a:rPr lang="pt-BR" dirty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Hora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'14:35:00'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55555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r>
                        <a:rPr lang="pt-BR"/>
                        <a:t>DATETIME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Data e hora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'2025-03-29 14:35:00'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025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692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0C337-D6F3-5D7C-0F6F-A83489B6D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7AB071F-929B-0AD4-EE4B-5090BD4F9E71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B05A17D-86ED-98B3-627F-A1556B2C2366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07672B2-EABF-27E5-305D-8241375DA5E8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486153D-C707-331B-83E2-E5F7A873D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61234DC-DFA6-036B-0D7A-51101956A0BB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98FEF385-5BD1-22F8-1BD0-A827A472DDC8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Tipos de Dados permitidos em SQL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414A323A-D54E-80B9-5C77-DD86D0961F9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1853DE9-C45D-CE5C-58AD-5D1DE1846467}"/>
              </a:ext>
            </a:extLst>
          </p:cNvPr>
          <p:cNvSpPr txBox="1"/>
          <p:nvPr/>
        </p:nvSpPr>
        <p:spPr>
          <a:xfrm>
            <a:off x="357188" y="2159226"/>
            <a:ext cx="459581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Booleanos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A403E54C-D2BE-6165-6D43-321564C524C3}"/>
              </a:ext>
            </a:extLst>
          </p:cNvPr>
          <p:cNvGraphicFramePr>
            <a:graphicFrameLocks noGrp="1"/>
          </p:cNvGraphicFramePr>
          <p:nvPr/>
        </p:nvGraphicFramePr>
        <p:xfrm>
          <a:off x="3540125" y="3028950"/>
          <a:ext cx="7721600" cy="103060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325314661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6641622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57272378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Tipo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Exemplo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948573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BOOLEAN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Verdadeiro ou falso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TRUE, FALSE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3723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BIT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Em alguns bancos, usado para armazenar 0 ou 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9407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338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09505-FD0E-7602-0DE6-454EDAC81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50C310F-DC19-950B-0C39-55A49DF3D13C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7D5DF2F-FAEE-BBFF-7280-B80E64F52715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A546D55-0C87-7314-164D-4257584BBE46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AFF6C36-09A2-4965-58C3-8625969C4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34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B24207C-73DD-261C-C1B8-AC98EA0F3A8E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BB8801-0483-D5CB-9657-80A76A695AC5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DDL – Conhecendo o SGBD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FD33E6FA-8330-FD54-4417-4784925D9A8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object 4">
            <a:extLst>
              <a:ext uri="{FF2B5EF4-FFF2-40B4-BE49-F238E27FC236}">
                <a16:creationId xmlns:a16="http://schemas.microsoft.com/office/drawing/2014/main" id="{91C1B9D9-F0A5-0EDE-6C7A-1E45E200F43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8428" y="3167373"/>
            <a:ext cx="1549907" cy="794003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77E8A192-496C-29A7-4899-287D4C81934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3973" y="2233068"/>
            <a:ext cx="1551431" cy="1094232"/>
          </a:xfrm>
          <a:prstGeom prst="rect">
            <a:avLst/>
          </a:prstGeom>
        </p:spPr>
      </p:pic>
      <p:pic>
        <p:nvPicPr>
          <p:cNvPr id="15" name="object 6">
            <a:extLst>
              <a:ext uri="{FF2B5EF4-FFF2-40B4-BE49-F238E27FC236}">
                <a16:creationId xmlns:a16="http://schemas.microsoft.com/office/drawing/2014/main" id="{DC431271-7D3A-2FDA-BDA7-63224A3F820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75404" y="5426833"/>
            <a:ext cx="1568196" cy="252984"/>
          </a:xfrm>
          <a:prstGeom prst="rect">
            <a:avLst/>
          </a:prstGeom>
        </p:spPr>
      </p:pic>
      <p:pic>
        <p:nvPicPr>
          <p:cNvPr id="16" name="object 7">
            <a:extLst>
              <a:ext uri="{FF2B5EF4-FFF2-40B4-BE49-F238E27FC236}">
                <a16:creationId xmlns:a16="http://schemas.microsoft.com/office/drawing/2014/main" id="{F27989D1-5C7B-C251-60D8-097C9CA1240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67675" y="1823205"/>
            <a:ext cx="1594103" cy="1344168"/>
          </a:xfrm>
          <a:prstGeom prst="rect">
            <a:avLst/>
          </a:prstGeom>
        </p:spPr>
      </p:pic>
      <p:pic>
        <p:nvPicPr>
          <p:cNvPr id="17" name="object 8">
            <a:extLst>
              <a:ext uri="{FF2B5EF4-FFF2-40B4-BE49-F238E27FC236}">
                <a16:creationId xmlns:a16="http://schemas.microsoft.com/office/drawing/2014/main" id="{43128212-B581-D3D3-385C-81C2E2F3DF99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40344" y="5426833"/>
            <a:ext cx="1618487" cy="47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1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6CF37-AC8A-7E4B-8EF5-043313B59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BC8F7BF-1FCE-BB2C-1440-B97D21BD5152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F9D3BF2-7E2A-2F92-5E46-6A3A0D04E4CF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1D16E24-932D-75FD-2F07-46DF9BCFAEA5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2C257ED-B3A7-B4D2-C82D-2872A4DFA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35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330ED5B-8137-D5A4-6517-628F482FE18A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63C42F-935F-F1E9-9419-7D47E0BC0595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DDL – Criação de Tabelas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89B73616-6C24-A25C-2EF7-C020F21F56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240F191-91FE-47E7-E63F-14A17B4CC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62" y="1717193"/>
            <a:ext cx="4417818" cy="250141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964532D-5699-75C6-DDA3-2A4C231F6010}"/>
              </a:ext>
            </a:extLst>
          </p:cNvPr>
          <p:cNvSpPr txBox="1"/>
          <p:nvPr/>
        </p:nvSpPr>
        <p:spPr>
          <a:xfrm>
            <a:off x="6257925" y="2675511"/>
            <a:ext cx="48635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 Criar Bancos de Dados no SGBD escolhido com tipos de dados diferentes.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70885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D58B2-1785-5EF7-58A2-4399DA086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BC56130-3A27-4243-EB7B-13560F6ACB13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0D7E2B1-CCD0-F15B-F7E0-253DE85230CF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4A41F65-42DC-CA61-7BCC-E14B01F917DE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66E4BA0-9B4F-A830-F2CF-12436086E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36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03BEE58-9A7A-8676-2AAD-5D4348D8BC41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904CFA3B-9E11-7343-1567-CCF7FB52AD0E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DDL – Tipo de Dados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337CFD20-226C-28E8-DCEA-09B4D72B13D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D1DB7039-46A2-FA32-6D31-7AFDF55C8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870091"/>
              </p:ext>
            </p:extLst>
          </p:nvPr>
        </p:nvGraphicFramePr>
        <p:xfrm>
          <a:off x="2257425" y="2378392"/>
          <a:ext cx="7391399" cy="2788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922">
                  <a:extLst>
                    <a:ext uri="{9D8B030D-6E8A-4147-A177-3AD203B41FA5}">
                      <a16:colId xmlns:a16="http://schemas.microsoft.com/office/drawing/2014/main" val="1448676424"/>
                    </a:ext>
                  </a:extLst>
                </a:gridCol>
                <a:gridCol w="5950477">
                  <a:extLst>
                    <a:ext uri="{9D8B030D-6E8A-4147-A177-3AD203B41FA5}">
                      <a16:colId xmlns:a16="http://schemas.microsoft.com/office/drawing/2014/main" val="3599700539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Atributo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Tipo de dado (resposta)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458013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Nome do cliente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390113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Data de nascimento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29081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Salário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20242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Quantidade de produtos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022354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CPF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094528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Cliente ativo? (sim/não)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1479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886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BF4EB-0FD0-9946-7B41-A24473201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669C142-DEA8-C0FB-D229-C8C0BDEB668A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9467418-15D1-960D-B889-E1C810555607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90A53E2-C1D3-C1F2-4A76-76FFC6A0C4BE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89160FA-B310-584B-19B7-DA8CB595B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37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E26E68C-C25B-828C-AC3A-D5B11520CBE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13853664-DAF8-D8D9-41D7-6BDF7041AFD2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DDL – Criação de Tabelas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72C72C1A-D61A-431D-1C7A-B67D37A27B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D8366D9B-1840-0C8F-D2E4-F5BEF0FED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449690"/>
              </p:ext>
            </p:extLst>
          </p:nvPr>
        </p:nvGraphicFramePr>
        <p:xfrm>
          <a:off x="2257425" y="2378392"/>
          <a:ext cx="7391399" cy="2788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922">
                  <a:extLst>
                    <a:ext uri="{9D8B030D-6E8A-4147-A177-3AD203B41FA5}">
                      <a16:colId xmlns:a16="http://schemas.microsoft.com/office/drawing/2014/main" val="1448676424"/>
                    </a:ext>
                  </a:extLst>
                </a:gridCol>
                <a:gridCol w="5950477">
                  <a:extLst>
                    <a:ext uri="{9D8B030D-6E8A-4147-A177-3AD203B41FA5}">
                      <a16:colId xmlns:a16="http://schemas.microsoft.com/office/drawing/2014/main" val="3599700539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Atributo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Tipo de dado (resposta)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458013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Nome do cliente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VARCHAR ou TEXT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390113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Data de nascimento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DATE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29081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Salário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DECIMAL(10,2)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20242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Quantidade de produtos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INT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022354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CPF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CHAR(11) ou VARCHAR(14)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094528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Cliente ativo? (sim/não)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BOOLEAN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1479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710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63825-50C1-0161-B6D1-DCDC17E27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3EA0116-82C2-9404-61AC-E39C221FCD77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3B6090F-A0A6-6AB8-BE10-A5F3A74BCBB3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48D7672-EC8D-5D8D-634E-6A14CCDC0422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C69126E-7E91-249F-914B-253AD2FF5F72}"/>
              </a:ext>
            </a:extLst>
          </p:cNvPr>
          <p:cNvSpPr txBox="1"/>
          <p:nvPr/>
        </p:nvSpPr>
        <p:spPr>
          <a:xfrm>
            <a:off x="461960" y="1400175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#003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B0D1C60-A872-361E-5CCD-4DFDFF1DD47E}"/>
              </a:ext>
            </a:extLst>
          </p:cNvPr>
          <p:cNvSpPr txBox="1"/>
          <p:nvPr/>
        </p:nvSpPr>
        <p:spPr>
          <a:xfrm>
            <a:off x="461960" y="2282939"/>
            <a:ext cx="6281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DDL – Criação de tabelas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3BD7DAC8-293C-9BAC-1D5F-3291AEDA381C}"/>
              </a:ext>
            </a:extLst>
          </p:cNvPr>
          <p:cNvCxnSpPr>
            <a:cxnSpLocks/>
          </p:cNvCxnSpPr>
          <p:nvPr/>
        </p:nvCxnSpPr>
        <p:spPr>
          <a:xfrm flipV="1">
            <a:off x="461960" y="4110127"/>
            <a:ext cx="3205165" cy="1920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9656F9B-61A1-6E50-D518-8E02AEBDDD36}"/>
              </a:ext>
            </a:extLst>
          </p:cNvPr>
          <p:cNvSpPr txBox="1"/>
          <p:nvPr/>
        </p:nvSpPr>
        <p:spPr>
          <a:xfrm>
            <a:off x="461959" y="4365760"/>
            <a:ext cx="63674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Table</a:t>
            </a:r>
            <a:endParaRPr lang="pt-BR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Primary Key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Not</a:t>
            </a: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Null</a:t>
            </a:r>
            <a:endParaRPr lang="pt-BR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6BF6C85-34B0-D29B-4D07-28B0389F3D5B}"/>
              </a:ext>
            </a:extLst>
          </p:cNvPr>
          <p:cNvCxnSpPr>
            <a:cxnSpLocks/>
          </p:cNvCxnSpPr>
          <p:nvPr/>
        </p:nvCxnSpPr>
        <p:spPr>
          <a:xfrm>
            <a:off x="8963025" y="0"/>
            <a:ext cx="0" cy="685845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473C820-7FAA-D1F3-DE9C-998FCC754DBD}"/>
              </a:ext>
            </a:extLst>
          </p:cNvPr>
          <p:cNvSpPr txBox="1"/>
          <p:nvPr/>
        </p:nvSpPr>
        <p:spPr>
          <a:xfrm>
            <a:off x="9244013" y="1536174"/>
            <a:ext cx="2590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Professor: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Álvaro Lopes Rios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Disciplina: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Banco de Dados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Data: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07 de abril de 2025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Local: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Rio Branco/AC</a:t>
            </a:r>
          </a:p>
        </p:txBody>
      </p:sp>
      <p:pic>
        <p:nvPicPr>
          <p:cNvPr id="2" name="Google Shape;1357;p126">
            <a:extLst>
              <a:ext uri="{FF2B5EF4-FFF2-40B4-BE49-F238E27FC236}">
                <a16:creationId xmlns:a16="http://schemas.microsoft.com/office/drawing/2014/main" id="{F4B1A6ED-DCF5-8C0A-A733-5EF28347D79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69" y="153741"/>
            <a:ext cx="558406" cy="69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857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90DED-0292-CDA7-661B-E31DA6085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4FF9ECF-C44A-94C5-22AE-32B32A8544EC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A0722E3-C6BA-01A0-E1A0-50063C50FDED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086B1FC-1378-0539-C97E-147B717D0E29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63AA586-FA63-B5AC-285B-F41167946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296DC08-8102-29C5-22E6-97EC587AD4DB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B1E5DB-70B9-02CF-5505-C2096CD4E5AD}"/>
              </a:ext>
            </a:extLst>
          </p:cNvPr>
          <p:cNvSpPr txBox="1"/>
          <p:nvPr/>
        </p:nvSpPr>
        <p:spPr>
          <a:xfrm>
            <a:off x="357188" y="1280986"/>
            <a:ext cx="5472113" cy="2657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PRIMARY KEY: Identificador único da tabela.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NOT NULL: Campo obrigatório.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UNIQUE: Garante valores únicos.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DEFAULT: Valor padrão se não for informado.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135E61-EB84-2C9D-2000-0A99C11AA071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Restrições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8F5134B9-94E8-DAD8-ACDC-8054A76DE4E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DD28EA-E004-75EB-0648-B11815D08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511" y="1015401"/>
            <a:ext cx="5321114" cy="266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43CBA-C00C-B2B1-F2E5-04B6D9B67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F341D95-E536-5956-2BCD-8ABA812376C3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267601E-7BD8-5571-F44E-56D5633FD66C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11E4C92-B651-E71D-94A8-EA710D2E3461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BAE57CB-AAF2-9665-A10D-A336ACF4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1127104-72AD-27CC-93A6-08C0D080844E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1C16591-7156-9B07-08C0-3D08B524D425}"/>
              </a:ext>
            </a:extLst>
          </p:cNvPr>
          <p:cNvSpPr txBox="1"/>
          <p:nvPr/>
        </p:nvSpPr>
        <p:spPr>
          <a:xfrm>
            <a:off x="357188" y="1280986"/>
            <a:ext cx="5472113" cy="969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Aqui, </a:t>
            </a:r>
            <a:r>
              <a:rPr lang="pt-BR" sz="2000" dirty="0" err="1"/>
              <a:t>cliente_id</a:t>
            </a:r>
            <a:r>
              <a:rPr lang="pt-BR" sz="2000" dirty="0"/>
              <a:t> é uma </a:t>
            </a:r>
            <a:r>
              <a:rPr lang="pt-BR" sz="2000" b="1" dirty="0"/>
              <a:t>chave estrangeira</a:t>
            </a:r>
            <a:r>
              <a:rPr lang="pt-BR" sz="2000" dirty="0"/>
              <a:t> que se relaciona com a tabela clientes.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60CD6D4-8F6F-B357-5DC6-4B1679F08FB7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Tabela com chave estrangeira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E12AA029-64D3-90D8-FF91-95E08C91A3A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A77EA42-F04F-A440-67E2-B55C89750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377" y="1159863"/>
            <a:ext cx="5507296" cy="179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1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0FF2C-DCB0-370F-1E1F-42701B23B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25A87C8-9F1E-FFDD-37BC-E4A984FEF964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3E6F40-FFC8-3C11-5540-CD76ED59E2C9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2E52FAF-DE10-9888-160A-2EA6EE35480B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EAF7A2A-CA61-0511-789D-5F082E33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334B6BF9-2600-CBE9-D2E3-A849F5EF0DBB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1D726C-01B0-0F60-1919-1E646F0C0B61}"/>
              </a:ext>
            </a:extLst>
          </p:cNvPr>
          <p:cNvSpPr txBox="1"/>
          <p:nvPr/>
        </p:nvSpPr>
        <p:spPr>
          <a:xfrm>
            <a:off x="357188" y="1280986"/>
            <a:ext cx="5472113" cy="3272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Adicionar Novas Colunas: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Modificar tipos de dados: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Renomear coluna (depende do SGBD):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AB9C424-B845-AB05-D6E4-6B92DD06F5FC}"/>
              </a:ext>
            </a:extLst>
          </p:cNvPr>
          <p:cNvSpPr txBox="1"/>
          <p:nvPr/>
        </p:nvSpPr>
        <p:spPr>
          <a:xfrm>
            <a:off x="357188" y="688251"/>
            <a:ext cx="7217092" cy="50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Alterando tabelas com ALTER TABLE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48C2BF75-35AC-A4F3-B26E-4ABF0F981D8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34DC900-9796-C783-B8AE-B84DE40A1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12" y="2005525"/>
            <a:ext cx="5497788" cy="5042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39DC1F3-6566-0C4C-0D51-F9D29719E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2" y="3368956"/>
            <a:ext cx="7726510" cy="41926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7153B49-728C-6501-3435-34C057C9F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96" y="4773995"/>
            <a:ext cx="7815426" cy="50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1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F73C6-8DDE-133F-71C1-4D4C2BCC6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7395BB0-D4A2-0163-225B-7B9B8EF3BFF9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B2F3D1B-070F-3C7A-6320-ED1FDCF784F6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827BB61-04A3-5835-79EC-F0168C434D8D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D130A76-57EE-4D7C-7F0B-F207BABE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82AE9D5-923B-B658-C137-836C8798846B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BE9D88D-C140-4FAA-2D0A-0259339AFAE1}"/>
              </a:ext>
            </a:extLst>
          </p:cNvPr>
          <p:cNvSpPr txBox="1"/>
          <p:nvPr/>
        </p:nvSpPr>
        <p:spPr>
          <a:xfrm>
            <a:off x="357188" y="1280986"/>
            <a:ext cx="5472113" cy="4657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Apagar Colunas: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Adicionar chave estrangeira: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Deletar um banco de dados: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2EAB250-459A-3659-FCB1-3D57F3886F35}"/>
              </a:ext>
            </a:extLst>
          </p:cNvPr>
          <p:cNvSpPr txBox="1"/>
          <p:nvPr/>
        </p:nvSpPr>
        <p:spPr>
          <a:xfrm>
            <a:off x="357188" y="688251"/>
            <a:ext cx="7217092" cy="50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Alterando tabelas com ALTER TABLE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C4CBAB51-679B-7C72-6FFC-8C936A1AC45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D916D2E-1BD8-E9E6-7342-E5F59865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80" y="2036043"/>
            <a:ext cx="6789754" cy="57110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07686D0-F6E0-DF79-14E1-7C6BBD9ED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9" y="3158261"/>
            <a:ext cx="6263308" cy="8669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3DC8394-C052-9D33-A84C-CF19F9054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66" y="4816857"/>
            <a:ext cx="3050867" cy="62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96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9D6AE-7F09-2859-A0A8-836E6A38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4DF8ED2-4F46-204E-F6B5-D2C0898EAEA1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9A3693B-F03F-7CF7-868E-353905F1D680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5E44D04-7C1E-5C8F-1965-34692A74EFB7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211463B-0F7B-BDF5-7EB9-66E153D7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F371F68C-8CC3-51E4-3E13-2583B3389FD4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F20012-1A08-FDAF-64C9-E9E10F9001CA}"/>
              </a:ext>
            </a:extLst>
          </p:cNvPr>
          <p:cNvSpPr txBox="1"/>
          <p:nvPr/>
        </p:nvSpPr>
        <p:spPr>
          <a:xfrm>
            <a:off x="357188" y="688251"/>
            <a:ext cx="7217092" cy="50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Resumo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BC208F3E-9679-1E02-40B9-4B815BF82E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70E19513-103E-A4EB-8C6A-98892259F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969297"/>
              </p:ext>
            </p:extLst>
          </p:nvPr>
        </p:nvGraphicFramePr>
        <p:xfrm>
          <a:off x="737992" y="1872514"/>
          <a:ext cx="10515600" cy="256032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09567089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4057231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b="1" dirty="0"/>
                        <a:t>Comando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O que faz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004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CREATE 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Cria uma nova tabela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0654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ALTER TABLE ADD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Adiciona coluna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86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ALTER TABLE MODIFY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Modifica tipo de uma coluna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589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ALTER TABLE DROP COLUMN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Remove uma coluna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3950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ALTER TABLE ADD CONSTRAINT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Adiciona restrição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9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DROP 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Apaga a tabela inteira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033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533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ECA64-55A5-9CE3-9FAE-78AFF8D8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82AD2BD-04A0-E79B-ED21-DE954AAE79C6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126D0BE-D053-2089-274C-98CB304CE496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059981D-F3BC-8018-2584-4E5ED9F8A366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762DD7A-01A6-CA55-8B2C-784E327DE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BCFB878-E72A-5415-CD26-9381DA2D4A00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0D4BB9D-1582-813D-D465-7DE95A0225A1}"/>
              </a:ext>
            </a:extLst>
          </p:cNvPr>
          <p:cNvSpPr txBox="1"/>
          <p:nvPr/>
        </p:nvSpPr>
        <p:spPr>
          <a:xfrm>
            <a:off x="357188" y="688251"/>
            <a:ext cx="7217092" cy="50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Atividade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CD5EAE4D-5ABD-C84D-BB86-97FC4A2795D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0C44288-3396-1DE5-2E6B-DEB7DE4A1A21}"/>
              </a:ext>
            </a:extLst>
          </p:cNvPr>
          <p:cNvSpPr txBox="1"/>
          <p:nvPr/>
        </p:nvSpPr>
        <p:spPr>
          <a:xfrm>
            <a:off x="638179" y="1446810"/>
            <a:ext cx="850878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Parte 1 – Planejamento no papel (20 min)</a:t>
            </a:r>
          </a:p>
          <a:p>
            <a:endParaRPr lang="pt-BR" b="1" dirty="0"/>
          </a:p>
          <a:p>
            <a:r>
              <a:rPr lang="pt-BR" b="1" dirty="0"/>
              <a:t>Cenário:</a:t>
            </a:r>
            <a:r>
              <a:rPr lang="pt-BR" dirty="0"/>
              <a:t> Você está criando o banco de dados de um sistema de biblioteca.</a:t>
            </a:r>
            <a:br>
              <a:rPr lang="pt-BR" dirty="0"/>
            </a:br>
            <a:r>
              <a:rPr lang="pt-BR" dirty="0"/>
              <a:t>Em dupla, desenhe no papel (ou edite em Word/Google </a:t>
            </a:r>
            <a:r>
              <a:rPr lang="pt-BR" dirty="0" err="1"/>
              <a:t>Docs</a:t>
            </a:r>
            <a:r>
              <a:rPr lang="pt-BR" dirty="0"/>
              <a:t>):</a:t>
            </a:r>
          </a:p>
          <a:p>
            <a:pPr>
              <a:buFont typeface="+mj-lt"/>
              <a:buAutoNum type="arabicPeriod"/>
            </a:pPr>
            <a:r>
              <a:rPr lang="pt-BR" dirty="0"/>
              <a:t>Tabela de </a:t>
            </a:r>
            <a:r>
              <a:rPr lang="pt-BR" b="1" dirty="0"/>
              <a:t>livros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id, título, autor, ano, preço</a:t>
            </a:r>
          </a:p>
          <a:p>
            <a:pPr>
              <a:buFont typeface="+mj-lt"/>
              <a:buAutoNum type="arabicPeriod"/>
            </a:pPr>
            <a:r>
              <a:rPr lang="pt-BR" dirty="0"/>
              <a:t>Tabela de </a:t>
            </a:r>
            <a:r>
              <a:rPr lang="pt-BR" b="1" dirty="0"/>
              <a:t>alunos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id, nome, curso, telefone</a:t>
            </a:r>
          </a:p>
          <a:p>
            <a:pPr>
              <a:buFont typeface="+mj-lt"/>
              <a:buAutoNum type="arabicPeriod"/>
            </a:pPr>
            <a:r>
              <a:rPr lang="pt-BR" dirty="0"/>
              <a:t>Tabela de </a:t>
            </a:r>
            <a:r>
              <a:rPr lang="pt-BR" b="1" dirty="0"/>
              <a:t>empréstimos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id, </a:t>
            </a:r>
            <a:r>
              <a:rPr lang="pt-BR" dirty="0" err="1"/>
              <a:t>id_aluno</a:t>
            </a:r>
            <a:r>
              <a:rPr lang="pt-BR" dirty="0"/>
              <a:t>, </a:t>
            </a:r>
            <a:r>
              <a:rPr lang="pt-BR" dirty="0" err="1"/>
              <a:t>id_livro</a:t>
            </a:r>
            <a:r>
              <a:rPr lang="pt-BR" dirty="0"/>
              <a:t>, </a:t>
            </a:r>
            <a:r>
              <a:rPr lang="pt-BR" dirty="0" err="1"/>
              <a:t>data_emprestimo</a:t>
            </a:r>
            <a:r>
              <a:rPr lang="pt-BR" dirty="0"/>
              <a:t>, </a:t>
            </a:r>
            <a:r>
              <a:rPr lang="pt-BR" dirty="0" err="1"/>
              <a:t>data_devolução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endParaRPr lang="pt-BR" dirty="0"/>
          </a:p>
          <a:p>
            <a:pPr marL="742950" lvl="1" indent="-285750">
              <a:buFont typeface="+mj-lt"/>
              <a:buAutoNum type="arabicPeriod"/>
            </a:pPr>
            <a:endParaRPr lang="pt-BR" dirty="0"/>
          </a:p>
          <a:p>
            <a:r>
              <a:rPr lang="pt-BR" dirty="0"/>
              <a:t>Para cada tabela, defina o tipo de dado mais adequado e indique as chaves primárias e estrangeiras.</a:t>
            </a:r>
          </a:p>
        </p:txBody>
      </p:sp>
    </p:spTree>
    <p:extLst>
      <p:ext uri="{BB962C8B-B14F-4D97-AF65-F5344CB8AC3E}">
        <p14:creationId xmlns:p14="http://schemas.microsoft.com/office/powerpoint/2010/main" val="6655755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1936</Words>
  <Application>Microsoft Macintosh PowerPoint</Application>
  <PresentationFormat>Widescreen</PresentationFormat>
  <Paragraphs>390</Paragraphs>
  <Slides>38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6" baseType="lpstr">
      <vt:lpstr>Roboto</vt:lpstr>
      <vt:lpstr>Aptos Display</vt:lpstr>
      <vt:lpstr>Aptos Narrow</vt:lpstr>
      <vt:lpstr>Aptos</vt:lpstr>
      <vt:lpstr>Arial Unicode MS</vt:lpstr>
      <vt:lpstr>Consolas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José William Menezes</dc:creator>
  <cp:lastModifiedBy>Álvaro Lopes Rios</cp:lastModifiedBy>
  <cp:revision>144</cp:revision>
  <dcterms:created xsi:type="dcterms:W3CDTF">2024-08-13T18:33:14Z</dcterms:created>
  <dcterms:modified xsi:type="dcterms:W3CDTF">2025-04-08T21:26:25Z</dcterms:modified>
</cp:coreProperties>
</file>